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0" r:id="rId4"/>
    <p:sldMasterId id="2147483747" r:id="rId5"/>
    <p:sldMasterId id="2147483761" r:id="rId6"/>
    <p:sldMasterId id="2147483775" r:id="rId7"/>
    <p:sldMasterId id="2147483804" r:id="rId8"/>
  </p:sldMasterIdLst>
  <p:notesMasterIdLst>
    <p:notesMasterId r:id="rId17"/>
  </p:notesMasterIdLst>
  <p:sldIdLst>
    <p:sldId id="279" r:id="rId9"/>
    <p:sldId id="306" r:id="rId10"/>
    <p:sldId id="309" r:id="rId11"/>
    <p:sldId id="310" r:id="rId12"/>
    <p:sldId id="311" r:id="rId13"/>
    <p:sldId id="313" r:id="rId14"/>
    <p:sldId id="314" r:id="rId15"/>
    <p:sldId id="317" r:id="rId16"/>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398"/>
    <a:srgbClr val="ED7D31"/>
    <a:srgbClr val="E98B8C"/>
    <a:srgbClr val="330A2B"/>
    <a:srgbClr val="1F401A"/>
    <a:srgbClr val="69050A"/>
    <a:srgbClr val="120D4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snapToGrid="0">
      <p:cViewPr varScale="1">
        <p:scale>
          <a:sx n="111" d="100"/>
          <a:sy n="111" d="100"/>
        </p:scale>
        <p:origin x="87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2FFBE-4DD2-A149-A073-D806CEDD1BE6}" type="datetimeFigureOut">
              <a:rPr lang="en-FI" smtClean="0"/>
              <a:t>04/14/2025</a:t>
            </a:fld>
            <a:endParaRPr lang="en-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03BC0E-6BF1-8F4B-9688-D5AF6B99325F}" type="slidenum">
              <a:rPr lang="en-FI" smtClean="0"/>
              <a:t>‹#›</a:t>
            </a:fld>
            <a:endParaRPr lang="en-FI"/>
          </a:p>
        </p:txBody>
      </p:sp>
    </p:spTree>
    <p:extLst>
      <p:ext uri="{BB962C8B-B14F-4D97-AF65-F5344CB8AC3E}">
        <p14:creationId xmlns:p14="http://schemas.microsoft.com/office/powerpoint/2010/main" val="3724037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4/14/2025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561958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3201414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2839298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B1">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DCE6C46E-4896-1846-BF4F-632C84A06175}" type="datetime1">
              <a:rPr lang="fi-FI" smtClean="0"/>
              <a:t>14.4.2025</a:t>
            </a:fld>
            <a:endParaRPr lang="fi-FI"/>
          </a:p>
        </p:txBody>
      </p:sp>
      <p:sp>
        <p:nvSpPr>
          <p:cNvPr id="6" name="Title 1">
            <a:extLst>
              <a:ext uri="{FF2B5EF4-FFF2-40B4-BE49-F238E27FC236}">
                <a16:creationId xmlns:a16="http://schemas.microsoft.com/office/drawing/2014/main" id="{6460BE6C-0F61-7B4C-951D-D3C16436D9D2}"/>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056DAF95-38C5-C346-AA7E-7B526D6845C3}"/>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8" name="Graphic 7">
            <a:extLst>
              <a:ext uri="{FF2B5EF4-FFF2-40B4-BE49-F238E27FC236}">
                <a16:creationId xmlns:a16="http://schemas.microsoft.com/office/drawing/2014/main" id="{AD97D02B-68CE-F847-B0F8-FF0064C8DFF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9" name="Slide Number Placeholder 8">
            <a:extLst>
              <a:ext uri="{FF2B5EF4-FFF2-40B4-BE49-F238E27FC236}">
                <a16:creationId xmlns:a16="http://schemas.microsoft.com/office/drawing/2014/main" id="{AC5C96A5-8941-A14C-9501-AF02433AEDB5}"/>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2705904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2" name="Date Placeholder 1">
            <a:extLst>
              <a:ext uri="{FF2B5EF4-FFF2-40B4-BE49-F238E27FC236}">
                <a16:creationId xmlns:a16="http://schemas.microsoft.com/office/drawing/2014/main" id="{2B1333FA-BB63-A140-8E5B-EF17C6C9AE78}"/>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6" name="Title 5">
            <a:extLst>
              <a:ext uri="{FF2B5EF4-FFF2-40B4-BE49-F238E27FC236}">
                <a16:creationId xmlns:a16="http://schemas.microsoft.com/office/drawing/2014/main" id="{EE501282-474B-CC4C-AAB1-AEFEEC200BA6}"/>
              </a:ext>
            </a:extLst>
          </p:cNvPr>
          <p:cNvSpPr>
            <a:spLocks noGrp="1"/>
          </p:cNvSpPr>
          <p:nvPr>
            <p:ph type="title"/>
          </p:nvPr>
        </p:nvSpPr>
        <p:spPr>
          <a:xfrm>
            <a:off x="838200" y="365125"/>
            <a:ext cx="10074779"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95A8217F-E150-D04C-9937-53561134597C}"/>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ECA92EE8-1EED-C443-88C6-D174A7C7C36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9AA7E11A-2316-AA4F-8990-CFC7657E348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786639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A1">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tx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12" name="Graphic 11">
            <a:extLst>
              <a:ext uri="{FF2B5EF4-FFF2-40B4-BE49-F238E27FC236}">
                <a16:creationId xmlns:a16="http://schemas.microsoft.com/office/drawing/2014/main" id="{06182D11-1F27-CD44-9738-91EA8B0B13A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8" name="Date Placeholder 3">
            <a:extLst>
              <a:ext uri="{FF2B5EF4-FFF2-40B4-BE49-F238E27FC236}">
                <a16:creationId xmlns:a16="http://schemas.microsoft.com/office/drawing/2014/main" id="{ADF0CEDC-E734-634E-8D2C-1CA06C0A6287}"/>
              </a:ext>
            </a:extLst>
          </p:cNvPr>
          <p:cNvSpPr>
            <a:spLocks noGrp="1"/>
          </p:cNvSpPr>
          <p:nvPr>
            <p:ph type="dt" sz="half" idx="10"/>
          </p:nvPr>
        </p:nvSpPr>
        <p:spPr>
          <a:xfrm>
            <a:off x="247924" y="6388034"/>
            <a:ext cx="2743200" cy="301756"/>
          </a:xfrm>
        </p:spPr>
        <p:txBody>
          <a:bodyPr/>
          <a:lstStyle>
            <a:lvl1pPr>
              <a:defRPr>
                <a:solidFill>
                  <a:schemeClr val="tx1"/>
                </a:solidFill>
              </a:defRPr>
            </a:lvl1pPr>
          </a:lstStyle>
          <a:p>
            <a:fld id="{3B11CC8D-D17E-3E48-9BF0-884D68893E17}" type="datetime1">
              <a:rPr lang="fi-FI" smtClean="0"/>
              <a:pPr/>
              <a:t>14.4.2025</a:t>
            </a:fld>
            <a:endParaRPr lang="fi-FI"/>
          </a:p>
        </p:txBody>
      </p:sp>
      <p:sp>
        <p:nvSpPr>
          <p:cNvPr id="9" name="Slide Number Placeholder 8">
            <a:extLst>
              <a:ext uri="{FF2B5EF4-FFF2-40B4-BE49-F238E27FC236}">
                <a16:creationId xmlns:a16="http://schemas.microsoft.com/office/drawing/2014/main" id="{4609E47E-A02C-D149-8A9C-3165F669654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tx1"/>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2328421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A2">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tx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6" name="Graphic 5">
            <a:extLst>
              <a:ext uri="{FF2B5EF4-FFF2-40B4-BE49-F238E27FC236}">
                <a16:creationId xmlns:a16="http://schemas.microsoft.com/office/drawing/2014/main" id="{92625587-C05D-DE4D-AC5C-062705CAF23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6666" y="696067"/>
            <a:ext cx="3444240" cy="819431"/>
          </a:xfrm>
          <a:prstGeom prst="rect">
            <a:avLst/>
          </a:prstGeom>
        </p:spPr>
      </p:pic>
      <p:sp>
        <p:nvSpPr>
          <p:cNvPr id="8" name="Date Placeholder 3">
            <a:extLst>
              <a:ext uri="{FF2B5EF4-FFF2-40B4-BE49-F238E27FC236}">
                <a16:creationId xmlns:a16="http://schemas.microsoft.com/office/drawing/2014/main" id="{2EBDBF8C-DF27-444D-BBC4-24745D974CDB}"/>
              </a:ext>
            </a:extLst>
          </p:cNvPr>
          <p:cNvSpPr>
            <a:spLocks noGrp="1"/>
          </p:cNvSpPr>
          <p:nvPr>
            <p:ph type="dt" sz="half" idx="10"/>
          </p:nvPr>
        </p:nvSpPr>
        <p:spPr>
          <a:xfrm>
            <a:off x="247924" y="6388034"/>
            <a:ext cx="2743200" cy="301756"/>
          </a:xfrm>
        </p:spPr>
        <p:txBody>
          <a:bodyPr/>
          <a:lstStyle>
            <a:lvl1pPr>
              <a:defRPr>
                <a:solidFill>
                  <a:schemeClr val="tx1"/>
                </a:solidFill>
              </a:defRPr>
            </a:lvl1pPr>
          </a:lstStyle>
          <a:p>
            <a:fld id="{F4019D08-A82C-8244-B3FC-164DE500B9DC}" type="datetime1">
              <a:rPr lang="fi-FI" smtClean="0"/>
              <a:pPr/>
              <a:t>14.4.2025</a:t>
            </a:fld>
            <a:endParaRPr lang="fi-FI"/>
          </a:p>
        </p:txBody>
      </p:sp>
      <p:sp>
        <p:nvSpPr>
          <p:cNvPr id="9" name="Slide Number Placeholder 8">
            <a:extLst>
              <a:ext uri="{FF2B5EF4-FFF2-40B4-BE49-F238E27FC236}">
                <a16:creationId xmlns:a16="http://schemas.microsoft.com/office/drawing/2014/main" id="{A8976617-1CFF-CC48-9CEF-A2B0FA265F9B}"/>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tx1"/>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2375489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B1">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DCE6C46E-4896-1846-BF4F-632C84A06175}" type="datetime1">
              <a:rPr lang="fi-FI" smtClean="0"/>
              <a:t>14.4.2025</a:t>
            </a:fld>
            <a:endParaRPr lang="fi-FI"/>
          </a:p>
        </p:txBody>
      </p:sp>
      <p:sp>
        <p:nvSpPr>
          <p:cNvPr id="6" name="Title 1">
            <a:extLst>
              <a:ext uri="{FF2B5EF4-FFF2-40B4-BE49-F238E27FC236}">
                <a16:creationId xmlns:a16="http://schemas.microsoft.com/office/drawing/2014/main" id="{6460BE6C-0F61-7B4C-951D-D3C16436D9D2}"/>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056DAF95-38C5-C346-AA7E-7B526D6845C3}"/>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8" name="Graphic 7">
            <a:extLst>
              <a:ext uri="{FF2B5EF4-FFF2-40B4-BE49-F238E27FC236}">
                <a16:creationId xmlns:a16="http://schemas.microsoft.com/office/drawing/2014/main" id="{AD97D02B-68CE-F847-B0F8-FF0064C8DFF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9" name="Slide Number Placeholder 8">
            <a:extLst>
              <a:ext uri="{FF2B5EF4-FFF2-40B4-BE49-F238E27FC236}">
                <a16:creationId xmlns:a16="http://schemas.microsoft.com/office/drawing/2014/main" id="{AC5C96A5-8941-A14C-9501-AF02433AEDB5}"/>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148090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B2">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E13BE827-24B1-0D4E-9423-39C3C5F061D5}" type="datetime1">
              <a:rPr lang="fi-FI" smtClean="0"/>
              <a:t>14.4.2025</a:t>
            </a:fld>
            <a:endParaRPr lang="fi-FI"/>
          </a:p>
        </p:txBody>
      </p:sp>
      <p:sp>
        <p:nvSpPr>
          <p:cNvPr id="6" name="Title 1">
            <a:extLst>
              <a:ext uri="{FF2B5EF4-FFF2-40B4-BE49-F238E27FC236}">
                <a16:creationId xmlns:a16="http://schemas.microsoft.com/office/drawing/2014/main" id="{685CB817-E7A0-DB47-88B9-AB588A3BEA56}"/>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D253AAD4-34BA-0844-BC30-5DE1B02DEADB}"/>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sp>
        <p:nvSpPr>
          <p:cNvPr id="9" name="Slide Number Placeholder 8">
            <a:extLst>
              <a:ext uri="{FF2B5EF4-FFF2-40B4-BE49-F238E27FC236}">
                <a16:creationId xmlns:a16="http://schemas.microsoft.com/office/drawing/2014/main" id="{15B228E8-B39A-2748-BC46-D15FE03F38B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10" name="Graphic 9">
            <a:extLst>
              <a:ext uri="{FF2B5EF4-FFF2-40B4-BE49-F238E27FC236}">
                <a16:creationId xmlns:a16="http://schemas.microsoft.com/office/drawing/2014/main" id="{43F5EDA3-63AC-234F-ADB7-6A48DB24CD5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45919" y="381001"/>
            <a:ext cx="4090615" cy="1459994"/>
          </a:xfrm>
          <a:prstGeom prst="rect">
            <a:avLst/>
          </a:prstGeom>
        </p:spPr>
      </p:pic>
    </p:spTree>
    <p:extLst>
      <p:ext uri="{BB962C8B-B14F-4D97-AF65-F5344CB8AC3E}">
        <p14:creationId xmlns:p14="http://schemas.microsoft.com/office/powerpoint/2010/main" val="3959221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a:xfrm>
            <a:off x="838200" y="1825625"/>
            <a:ext cx="5257800" cy="4351338"/>
          </a:xfrm>
        </p:spPr>
        <p:txBody>
          <a:bodyPr>
            <a:normAutofit/>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D3B2E9EE-7AF0-CD40-85C0-4647BECD3BCE}"/>
              </a:ext>
            </a:extLst>
          </p:cNvPr>
          <p:cNvSpPr>
            <a:spLocks noGrp="1"/>
          </p:cNvSpPr>
          <p:nvPr>
            <p:ph type="dt" sz="half" idx="10"/>
          </p:nvPr>
        </p:nvSpPr>
        <p:spPr/>
        <p:txBody>
          <a:bodyPr/>
          <a:lstStyle/>
          <a:p>
            <a:fld id="{6802F13D-C97E-8141-A9FE-5A635C5F607E}" type="datetime1">
              <a:rPr lang="fi-FI" smtClean="0"/>
              <a:t>14.4.2025</a:t>
            </a:fld>
            <a:endParaRPr lang="fi-FI"/>
          </a:p>
        </p:txBody>
      </p:sp>
      <p:sp>
        <p:nvSpPr>
          <p:cNvPr id="11" name="Title 10">
            <a:extLst>
              <a:ext uri="{FF2B5EF4-FFF2-40B4-BE49-F238E27FC236}">
                <a16:creationId xmlns:a16="http://schemas.microsoft.com/office/drawing/2014/main" id="{B46F515E-8A14-D440-BA16-6CF4A8FAD375}"/>
              </a:ext>
            </a:extLst>
          </p:cNvPr>
          <p:cNvSpPr>
            <a:spLocks noGrp="1"/>
          </p:cNvSpPr>
          <p:nvPr>
            <p:ph type="title"/>
          </p:nvPr>
        </p:nvSpPr>
        <p:spPr>
          <a:xfrm>
            <a:off x="838201" y="365125"/>
            <a:ext cx="10117508"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2933C501-C972-5940-8DF8-87DACEA56121}"/>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34EDB623-A096-B144-90FC-74CCA312CFDD}"/>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2412F263-8ED4-9547-890D-9985108F9AF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234945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Image only">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Tree>
    <p:extLst>
      <p:ext uri="{BB962C8B-B14F-4D97-AF65-F5344CB8AC3E}">
        <p14:creationId xmlns:p14="http://schemas.microsoft.com/office/powerpoint/2010/main" val="97323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630827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slide image with Titl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
        <p:nvSpPr>
          <p:cNvPr id="3" name="Title 3">
            <a:extLst>
              <a:ext uri="{FF2B5EF4-FFF2-40B4-BE49-F238E27FC236}">
                <a16:creationId xmlns:a16="http://schemas.microsoft.com/office/drawing/2014/main" id="{8FDB6130-099B-2641-B113-534C653604F4}"/>
              </a:ext>
            </a:extLst>
          </p:cNvPr>
          <p:cNvSpPr>
            <a:spLocks noGrp="1"/>
          </p:cNvSpPr>
          <p:nvPr>
            <p:ph type="title"/>
          </p:nvPr>
        </p:nvSpPr>
        <p:spPr>
          <a:xfrm>
            <a:off x="838200" y="365125"/>
            <a:ext cx="10091871" cy="1325563"/>
          </a:xfrm>
        </p:spPr>
        <p:txBody>
          <a:bodyPr/>
          <a:lstStyle>
            <a:lvl1pPr>
              <a:defRPr>
                <a:solidFill>
                  <a:srgbClr val="FFFFFF"/>
                </a:solidFill>
                <a:effectLst>
                  <a:outerShdw blurRad="889000" dist="50800" dir="5400000" algn="ctr" rotWithShape="0">
                    <a:schemeClr val="tx1">
                      <a:alpha val="70000"/>
                    </a:schemeClr>
                  </a:outerShdw>
                </a:effectLst>
              </a:defRPr>
            </a:lvl1pPr>
          </a:lstStyle>
          <a:p>
            <a:r>
              <a:rPr lang="en-GB"/>
              <a:t>Click to edit Master title style</a:t>
            </a:r>
            <a:endParaRPr lang="fi-FI"/>
          </a:p>
        </p:txBody>
      </p:sp>
    </p:spTree>
    <p:extLst>
      <p:ext uri="{BB962C8B-B14F-4D97-AF65-F5344CB8AC3E}">
        <p14:creationId xmlns:p14="http://schemas.microsoft.com/office/powerpoint/2010/main" val="421820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2" name="Date Placeholder 1">
            <a:extLst>
              <a:ext uri="{FF2B5EF4-FFF2-40B4-BE49-F238E27FC236}">
                <a16:creationId xmlns:a16="http://schemas.microsoft.com/office/drawing/2014/main" id="{2B1333FA-BB63-A140-8E5B-EF17C6C9AE78}"/>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6" name="Title 5">
            <a:extLst>
              <a:ext uri="{FF2B5EF4-FFF2-40B4-BE49-F238E27FC236}">
                <a16:creationId xmlns:a16="http://schemas.microsoft.com/office/drawing/2014/main" id="{EE501282-474B-CC4C-AAB1-AEFEEC200BA6}"/>
              </a:ext>
            </a:extLst>
          </p:cNvPr>
          <p:cNvSpPr>
            <a:spLocks noGrp="1"/>
          </p:cNvSpPr>
          <p:nvPr>
            <p:ph type="title"/>
          </p:nvPr>
        </p:nvSpPr>
        <p:spPr>
          <a:xfrm>
            <a:off x="838200" y="365125"/>
            <a:ext cx="10074779"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95A8217F-E150-D04C-9937-53561134597C}"/>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ECA92EE8-1EED-C443-88C6-D174A7C7C36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9AA7E11A-2316-AA4F-8990-CFC7657E348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379241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p>
            <a:fld id="{7486DD76-9CCC-054F-978E-D5077005BB2C}" type="datetime1">
              <a:rPr lang="fi-FI" smtClean="0"/>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7836078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Content B">
    <p:bg>
      <p:bgPr>
        <a:solidFill>
          <a:schemeClr val="accent4"/>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CFA167E5-70BA-D045-BE00-94F338847F63}"/>
              </a:ext>
            </a:extLst>
          </p:cNvPr>
          <p:cNvSpPr>
            <a:spLocks noGrp="1"/>
          </p:cNvSpPr>
          <p:nvPr>
            <p:ph type="dt" sz="half" idx="10"/>
          </p:nvPr>
        </p:nvSpPr>
        <p:spPr/>
        <p:txBody>
          <a:bodyPr/>
          <a:lstStyle>
            <a:lvl1pPr>
              <a:defRPr>
                <a:solidFill>
                  <a:schemeClr val="tx1"/>
                </a:solidFill>
              </a:defRPr>
            </a:lvl1pPr>
          </a:lstStyle>
          <a:p>
            <a:fld id="{359206BD-B0E2-A340-9E58-15AF8DE39939}" type="datetime1">
              <a:rPr lang="fi-FI" smtClean="0"/>
              <a:pPr/>
              <a:t>14.4.2025</a:t>
            </a:fld>
            <a:endParaRPr lang="fi-FI"/>
          </a:p>
        </p:txBody>
      </p:sp>
      <p:sp>
        <p:nvSpPr>
          <p:cNvPr id="2" name="Title 1">
            <a:extLst>
              <a:ext uri="{FF2B5EF4-FFF2-40B4-BE49-F238E27FC236}">
                <a16:creationId xmlns:a16="http://schemas.microsoft.com/office/drawing/2014/main" id="{2D12D56F-4563-654C-BA93-8F3D2EEB7B58}"/>
              </a:ext>
            </a:extLst>
          </p:cNvPr>
          <p:cNvSpPr>
            <a:spLocks noGrp="1"/>
          </p:cNvSpPr>
          <p:nvPr>
            <p:ph type="title"/>
          </p:nvPr>
        </p:nvSpPr>
        <p:spPr>
          <a:xfrm>
            <a:off x="838200" y="365125"/>
            <a:ext cx="10074779" cy="1325563"/>
          </a:xfrm>
        </p:spPr>
        <p:txBody>
          <a:bodyPr/>
          <a:lstStyle>
            <a:lvl1pPr>
              <a:defRPr>
                <a:solidFill>
                  <a:schemeClr val="tx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EA050767-61B8-5242-BDDB-EF2226DEDEE2}"/>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tx1"/>
                </a:solidFill>
              </a:defRPr>
            </a:lvl1pPr>
          </a:lstStyle>
          <a:p>
            <a:endParaRPr lang="en-FI"/>
          </a:p>
        </p:txBody>
      </p:sp>
      <p:sp>
        <p:nvSpPr>
          <p:cNvPr id="6" name="Slide Number Placeholder 8">
            <a:extLst>
              <a:ext uri="{FF2B5EF4-FFF2-40B4-BE49-F238E27FC236}">
                <a16:creationId xmlns:a16="http://schemas.microsoft.com/office/drawing/2014/main" id="{B1C1C4BA-03A0-EE4E-9C80-79C5043BEFA9}"/>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tx1"/>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D0CE164F-682B-A04E-909C-18348AB145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5205152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B">
    <p:bg>
      <p:bgPr>
        <a:solidFill>
          <a:schemeClr val="accent4"/>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lvl1pPr>
              <a:defRPr>
                <a:solidFill>
                  <a:schemeClr val="tx1"/>
                </a:solidFill>
              </a:defRPr>
            </a:lvl1pPr>
          </a:lstStyle>
          <a:p>
            <a:fld id="{8C1F4225-EEFD-1D41-9134-2C484EF5B098}" type="datetime1">
              <a:rPr lang="fi-FI" smtClean="0"/>
              <a:pPr/>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lvl1pPr>
              <a:defRPr>
                <a:solidFill>
                  <a:schemeClr val="tx1"/>
                </a:solidFill>
              </a:defRPr>
            </a:lvl1p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tx1"/>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tx1"/>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5972939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A">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8E4588D-02B6-7B48-80C5-7290C084341A}"/>
              </a:ext>
            </a:extLst>
          </p:cNvPr>
          <p:cNvSpPr>
            <a:spLocks noGrp="1"/>
          </p:cNvSpPr>
          <p:nvPr>
            <p:ph type="dt" sz="half" idx="10"/>
          </p:nvPr>
        </p:nvSpPr>
        <p:spPr/>
        <p:txBody>
          <a:bodyPr/>
          <a:lstStyle/>
          <a:p>
            <a:fld id="{6BB11E50-2071-4647-B2A4-6E16D0D78C0D}" type="datetime1">
              <a:rPr lang="fi-FI" smtClean="0"/>
              <a:t>14.4.2025</a:t>
            </a:fld>
            <a:endParaRPr lang="fi-FI"/>
          </a:p>
        </p:txBody>
      </p:sp>
      <p:sp>
        <p:nvSpPr>
          <p:cNvPr id="4" name="Title 3">
            <a:extLst>
              <a:ext uri="{FF2B5EF4-FFF2-40B4-BE49-F238E27FC236}">
                <a16:creationId xmlns:a16="http://schemas.microsoft.com/office/drawing/2014/main" id="{990D1BEB-5C05-2040-99D3-AC167E20F51B}"/>
              </a:ext>
            </a:extLst>
          </p:cNvPr>
          <p:cNvSpPr>
            <a:spLocks noGrp="1"/>
          </p:cNvSpPr>
          <p:nvPr>
            <p:ph type="title"/>
          </p:nvPr>
        </p:nvSpPr>
        <p:spPr>
          <a:xfrm>
            <a:off x="838200" y="365125"/>
            <a:ext cx="10083325"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8DE69C5E-82EF-A648-A11F-D9E1E9EFECBD}"/>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C41B89B9-4C34-5945-8DD2-025C2ACDCD3C}"/>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17C11409-FE29-B548-AE3B-9C849B9FE78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8998747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B">
    <p:bg>
      <p:bgPr>
        <a:solidFill>
          <a:schemeClr val="accent4"/>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D22D8-A0C9-B24E-B617-4A9AFE99C2A0}"/>
              </a:ext>
            </a:extLst>
          </p:cNvPr>
          <p:cNvSpPr>
            <a:spLocks noGrp="1"/>
          </p:cNvSpPr>
          <p:nvPr>
            <p:ph type="title"/>
          </p:nvPr>
        </p:nvSpPr>
        <p:spPr>
          <a:xfrm>
            <a:off x="838200" y="365125"/>
            <a:ext cx="10091871" cy="1325563"/>
          </a:xfrm>
        </p:spPr>
        <p:txBody>
          <a:bodyPr/>
          <a:lstStyle>
            <a:lvl1pPr>
              <a:defRPr>
                <a:solidFill>
                  <a:schemeClr val="tx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29408B3C-CD3D-A345-95D5-50EF223B22E3}"/>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tx1"/>
                </a:solidFill>
              </a:defRPr>
            </a:lvl1pPr>
          </a:lstStyle>
          <a:p>
            <a:endParaRPr lang="en-FI"/>
          </a:p>
        </p:txBody>
      </p:sp>
      <p:sp>
        <p:nvSpPr>
          <p:cNvPr id="7" name="Slide Number Placeholder 8">
            <a:extLst>
              <a:ext uri="{FF2B5EF4-FFF2-40B4-BE49-F238E27FC236}">
                <a16:creationId xmlns:a16="http://schemas.microsoft.com/office/drawing/2014/main" id="{61B66448-190C-E74D-852D-DB4BEC12796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tx1"/>
                </a:solidFill>
              </a:defRPr>
            </a:lvl1pPr>
          </a:lstStyle>
          <a:p>
            <a:fld id="{A1510FE8-D753-C647-A925-D4EB5DB9B7DB}" type="slidenum">
              <a:rPr lang="en-FI" smtClean="0"/>
              <a:pPr/>
              <a:t>‹#›</a:t>
            </a:fld>
            <a:endParaRPr lang="en-FI"/>
          </a:p>
        </p:txBody>
      </p:sp>
      <p:sp>
        <p:nvSpPr>
          <p:cNvPr id="8" name="Date Placeholder 3">
            <a:extLst>
              <a:ext uri="{FF2B5EF4-FFF2-40B4-BE49-F238E27FC236}">
                <a16:creationId xmlns:a16="http://schemas.microsoft.com/office/drawing/2014/main" id="{DFE41889-F0C6-E244-B481-92FA2D7E6E73}"/>
              </a:ext>
            </a:extLst>
          </p:cNvPr>
          <p:cNvSpPr>
            <a:spLocks noGrp="1"/>
          </p:cNvSpPr>
          <p:nvPr>
            <p:ph type="dt" sz="half" idx="10"/>
          </p:nvPr>
        </p:nvSpPr>
        <p:spPr>
          <a:xfrm>
            <a:off x="247924" y="6347804"/>
            <a:ext cx="1503964" cy="365125"/>
          </a:xfrm>
        </p:spPr>
        <p:txBody>
          <a:bodyPr/>
          <a:lstStyle>
            <a:lvl1pPr>
              <a:defRPr>
                <a:solidFill>
                  <a:schemeClr val="tx1"/>
                </a:solidFill>
              </a:defRPr>
            </a:lvl1pPr>
          </a:lstStyle>
          <a:p>
            <a:fld id="{C8875BAD-9283-B94B-BF88-63730F8E3459}" type="datetime1">
              <a:rPr lang="fi-FI" smtClean="0"/>
              <a:pPr/>
              <a:t>14.4.2025</a:t>
            </a:fld>
            <a:endParaRPr lang="fi-FI"/>
          </a:p>
        </p:txBody>
      </p:sp>
      <p:pic>
        <p:nvPicPr>
          <p:cNvPr id="9" name="Graphic 8">
            <a:extLst>
              <a:ext uri="{FF2B5EF4-FFF2-40B4-BE49-F238E27FC236}">
                <a16:creationId xmlns:a16="http://schemas.microsoft.com/office/drawing/2014/main" id="{1AE17094-92F6-B44B-BC0C-016FA26F887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8427707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B870890-0D07-466B-90B2-D442AF0A928C}" type="datetimeFigureOut">
              <a:rPr lang="fi-FI" smtClean="0"/>
              <a:t>14.4.2025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596C1E23-47E5-4A57-AA4E-8F3F9207BF4A}" type="slidenum">
              <a:rPr lang="fi-FI" smtClean="0"/>
              <a:t>‹#›</a:t>
            </a:fld>
            <a:endParaRPr lang="fi-FI"/>
          </a:p>
        </p:txBody>
      </p:sp>
    </p:spTree>
    <p:extLst>
      <p:ext uri="{BB962C8B-B14F-4D97-AF65-F5344CB8AC3E}">
        <p14:creationId xmlns:p14="http://schemas.microsoft.com/office/powerpoint/2010/main" val="12004074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A1">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bg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12" name="Graphic 11">
            <a:extLst>
              <a:ext uri="{FF2B5EF4-FFF2-40B4-BE49-F238E27FC236}">
                <a16:creationId xmlns:a16="http://schemas.microsoft.com/office/drawing/2014/main" id="{06182D11-1F27-CD44-9738-91EA8B0B13A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8" name="Date Placeholder 3">
            <a:extLst>
              <a:ext uri="{FF2B5EF4-FFF2-40B4-BE49-F238E27FC236}">
                <a16:creationId xmlns:a16="http://schemas.microsoft.com/office/drawing/2014/main" id="{ADF0CEDC-E734-634E-8D2C-1CA06C0A6287}"/>
              </a:ext>
            </a:extLst>
          </p:cNvPr>
          <p:cNvSpPr>
            <a:spLocks noGrp="1"/>
          </p:cNvSpPr>
          <p:nvPr>
            <p:ph type="dt" sz="half" idx="10"/>
          </p:nvPr>
        </p:nvSpPr>
        <p:spPr>
          <a:xfrm>
            <a:off x="247924" y="6388034"/>
            <a:ext cx="2743200" cy="301756"/>
          </a:xfrm>
        </p:spPr>
        <p:txBody>
          <a:bodyPr/>
          <a:lstStyle>
            <a:lvl1pPr>
              <a:defRPr>
                <a:solidFill>
                  <a:schemeClr val="bg1"/>
                </a:solidFill>
              </a:defRPr>
            </a:lvl1pPr>
          </a:lstStyle>
          <a:p>
            <a:fld id="{3B11CC8D-D17E-3E48-9BF0-884D68893E17}" type="datetime1">
              <a:rPr lang="fi-FI" smtClean="0"/>
              <a:pPr/>
              <a:t>14.4.2025</a:t>
            </a:fld>
            <a:endParaRPr lang="fi-FI"/>
          </a:p>
        </p:txBody>
      </p:sp>
      <p:sp>
        <p:nvSpPr>
          <p:cNvPr id="9" name="Slide Number Placeholder 8">
            <a:extLst>
              <a:ext uri="{FF2B5EF4-FFF2-40B4-BE49-F238E27FC236}">
                <a16:creationId xmlns:a16="http://schemas.microsoft.com/office/drawing/2014/main" id="{4609E47E-A02C-D149-8A9C-3165F669654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1"/>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5214737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A2">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bg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sp>
        <p:nvSpPr>
          <p:cNvPr id="8" name="Date Placeholder 3">
            <a:extLst>
              <a:ext uri="{FF2B5EF4-FFF2-40B4-BE49-F238E27FC236}">
                <a16:creationId xmlns:a16="http://schemas.microsoft.com/office/drawing/2014/main" id="{2EBDBF8C-DF27-444D-BBC4-24745D974CDB}"/>
              </a:ext>
            </a:extLst>
          </p:cNvPr>
          <p:cNvSpPr>
            <a:spLocks noGrp="1"/>
          </p:cNvSpPr>
          <p:nvPr>
            <p:ph type="dt" sz="half" idx="10"/>
          </p:nvPr>
        </p:nvSpPr>
        <p:spPr>
          <a:xfrm>
            <a:off x="247924" y="6388034"/>
            <a:ext cx="2743200" cy="301756"/>
          </a:xfrm>
        </p:spPr>
        <p:txBody>
          <a:bodyPr/>
          <a:lstStyle>
            <a:lvl1pPr>
              <a:defRPr>
                <a:solidFill>
                  <a:schemeClr val="bg1"/>
                </a:solidFill>
              </a:defRPr>
            </a:lvl1pPr>
          </a:lstStyle>
          <a:p>
            <a:fld id="{F4019D08-A82C-8244-B3FC-164DE500B9DC}" type="datetime1">
              <a:rPr lang="fi-FI" smtClean="0"/>
              <a:pPr/>
              <a:t>14.4.2025</a:t>
            </a:fld>
            <a:endParaRPr lang="fi-FI"/>
          </a:p>
        </p:txBody>
      </p:sp>
      <p:sp>
        <p:nvSpPr>
          <p:cNvPr id="9" name="Slide Number Placeholder 8">
            <a:extLst>
              <a:ext uri="{FF2B5EF4-FFF2-40B4-BE49-F238E27FC236}">
                <a16:creationId xmlns:a16="http://schemas.microsoft.com/office/drawing/2014/main" id="{A8976617-1CFF-CC48-9CEF-A2B0FA265F9B}"/>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1"/>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7D336C37-272F-4649-9B55-BD066A91D1C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6666" y="696067"/>
            <a:ext cx="3444240" cy="819431"/>
          </a:xfrm>
          <a:prstGeom prst="rect">
            <a:avLst/>
          </a:prstGeom>
        </p:spPr>
      </p:pic>
    </p:spTree>
    <p:extLst>
      <p:ext uri="{BB962C8B-B14F-4D97-AF65-F5344CB8AC3E}">
        <p14:creationId xmlns:p14="http://schemas.microsoft.com/office/powerpoint/2010/main" val="204950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7510416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B1">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DCE6C46E-4896-1846-BF4F-632C84A06175}" type="datetime1">
              <a:rPr lang="fi-FI" smtClean="0"/>
              <a:t>14.4.2025</a:t>
            </a:fld>
            <a:endParaRPr lang="fi-FI"/>
          </a:p>
        </p:txBody>
      </p:sp>
      <p:sp>
        <p:nvSpPr>
          <p:cNvPr id="6" name="Title 1">
            <a:extLst>
              <a:ext uri="{FF2B5EF4-FFF2-40B4-BE49-F238E27FC236}">
                <a16:creationId xmlns:a16="http://schemas.microsoft.com/office/drawing/2014/main" id="{6460BE6C-0F61-7B4C-951D-D3C16436D9D2}"/>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056DAF95-38C5-C346-AA7E-7B526D6845C3}"/>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8" name="Graphic 7">
            <a:extLst>
              <a:ext uri="{FF2B5EF4-FFF2-40B4-BE49-F238E27FC236}">
                <a16:creationId xmlns:a16="http://schemas.microsoft.com/office/drawing/2014/main" id="{AD97D02B-68CE-F847-B0F8-FF0064C8DFF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9" name="Slide Number Placeholder 8">
            <a:extLst>
              <a:ext uri="{FF2B5EF4-FFF2-40B4-BE49-F238E27FC236}">
                <a16:creationId xmlns:a16="http://schemas.microsoft.com/office/drawing/2014/main" id="{AC5C96A5-8941-A14C-9501-AF02433AEDB5}"/>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39735134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Slide B2">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E13BE827-24B1-0D4E-9423-39C3C5F061D5}" type="datetime1">
              <a:rPr lang="fi-FI" smtClean="0"/>
              <a:t>14.4.2025</a:t>
            </a:fld>
            <a:endParaRPr lang="fi-FI"/>
          </a:p>
        </p:txBody>
      </p:sp>
      <p:sp>
        <p:nvSpPr>
          <p:cNvPr id="6" name="Title 1">
            <a:extLst>
              <a:ext uri="{FF2B5EF4-FFF2-40B4-BE49-F238E27FC236}">
                <a16:creationId xmlns:a16="http://schemas.microsoft.com/office/drawing/2014/main" id="{685CB817-E7A0-DB47-88B9-AB588A3BEA56}"/>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D253AAD4-34BA-0844-BC30-5DE1B02DEADB}"/>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sp>
        <p:nvSpPr>
          <p:cNvPr id="9" name="Slide Number Placeholder 8">
            <a:extLst>
              <a:ext uri="{FF2B5EF4-FFF2-40B4-BE49-F238E27FC236}">
                <a16:creationId xmlns:a16="http://schemas.microsoft.com/office/drawing/2014/main" id="{15B228E8-B39A-2748-BC46-D15FE03F38B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11" name="Graphic 10">
            <a:extLst>
              <a:ext uri="{FF2B5EF4-FFF2-40B4-BE49-F238E27FC236}">
                <a16:creationId xmlns:a16="http://schemas.microsoft.com/office/drawing/2014/main" id="{EFB13C2B-EFAB-064C-B7A0-5CD5B0D6345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45919" y="381001"/>
            <a:ext cx="4090615" cy="1459994"/>
          </a:xfrm>
          <a:prstGeom prst="rect">
            <a:avLst/>
          </a:prstGeom>
        </p:spPr>
      </p:pic>
    </p:spTree>
    <p:extLst>
      <p:ext uri="{BB962C8B-B14F-4D97-AF65-F5344CB8AC3E}">
        <p14:creationId xmlns:p14="http://schemas.microsoft.com/office/powerpoint/2010/main" val="12985157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a:xfrm>
            <a:off x="838200" y="1825625"/>
            <a:ext cx="5257800" cy="4351338"/>
          </a:xfrm>
        </p:spPr>
        <p:txBody>
          <a:bodyPr>
            <a:normAutofit/>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D3B2E9EE-7AF0-CD40-85C0-4647BECD3BCE}"/>
              </a:ext>
            </a:extLst>
          </p:cNvPr>
          <p:cNvSpPr>
            <a:spLocks noGrp="1"/>
          </p:cNvSpPr>
          <p:nvPr>
            <p:ph type="dt" sz="half" idx="10"/>
          </p:nvPr>
        </p:nvSpPr>
        <p:spPr/>
        <p:txBody>
          <a:bodyPr/>
          <a:lstStyle/>
          <a:p>
            <a:fld id="{6802F13D-C97E-8141-A9FE-5A635C5F607E}" type="datetime1">
              <a:rPr lang="fi-FI" smtClean="0"/>
              <a:t>14.4.2025</a:t>
            </a:fld>
            <a:endParaRPr lang="fi-FI"/>
          </a:p>
        </p:txBody>
      </p:sp>
      <p:sp>
        <p:nvSpPr>
          <p:cNvPr id="11" name="Title 10">
            <a:extLst>
              <a:ext uri="{FF2B5EF4-FFF2-40B4-BE49-F238E27FC236}">
                <a16:creationId xmlns:a16="http://schemas.microsoft.com/office/drawing/2014/main" id="{B46F515E-8A14-D440-BA16-6CF4A8FAD375}"/>
              </a:ext>
            </a:extLst>
          </p:cNvPr>
          <p:cNvSpPr>
            <a:spLocks noGrp="1"/>
          </p:cNvSpPr>
          <p:nvPr>
            <p:ph type="title"/>
          </p:nvPr>
        </p:nvSpPr>
        <p:spPr>
          <a:xfrm>
            <a:off x="838201" y="365125"/>
            <a:ext cx="10117508"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2933C501-C972-5940-8DF8-87DACEA56121}"/>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34EDB623-A096-B144-90FC-74CCA312CFDD}"/>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2412F263-8ED4-9547-890D-9985108F9AF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6899438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mage only">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Tree>
    <p:extLst>
      <p:ext uri="{BB962C8B-B14F-4D97-AF65-F5344CB8AC3E}">
        <p14:creationId xmlns:p14="http://schemas.microsoft.com/office/powerpoint/2010/main" val="42792978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ull slide image with Titl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
        <p:nvSpPr>
          <p:cNvPr id="3" name="Title 3">
            <a:extLst>
              <a:ext uri="{FF2B5EF4-FFF2-40B4-BE49-F238E27FC236}">
                <a16:creationId xmlns:a16="http://schemas.microsoft.com/office/drawing/2014/main" id="{8FDB6130-099B-2641-B113-534C653604F4}"/>
              </a:ext>
            </a:extLst>
          </p:cNvPr>
          <p:cNvSpPr>
            <a:spLocks noGrp="1"/>
          </p:cNvSpPr>
          <p:nvPr>
            <p:ph type="title"/>
          </p:nvPr>
        </p:nvSpPr>
        <p:spPr>
          <a:xfrm>
            <a:off x="838200" y="365125"/>
            <a:ext cx="10091871" cy="1325563"/>
          </a:xfrm>
        </p:spPr>
        <p:txBody>
          <a:bodyPr/>
          <a:lstStyle>
            <a:lvl1pPr>
              <a:defRPr>
                <a:solidFill>
                  <a:srgbClr val="FFFFFF"/>
                </a:solidFill>
                <a:effectLst>
                  <a:outerShdw blurRad="889000" dist="50800" dir="5400000" algn="ctr" rotWithShape="0">
                    <a:schemeClr val="tx1">
                      <a:alpha val="70000"/>
                    </a:schemeClr>
                  </a:outerShdw>
                </a:effectLst>
              </a:defRPr>
            </a:lvl1pPr>
          </a:lstStyle>
          <a:p>
            <a:r>
              <a:rPr lang="en-GB"/>
              <a:t>Click to edit Master title style</a:t>
            </a:r>
            <a:endParaRPr lang="fi-FI"/>
          </a:p>
        </p:txBody>
      </p:sp>
    </p:spTree>
    <p:extLst>
      <p:ext uri="{BB962C8B-B14F-4D97-AF65-F5344CB8AC3E}">
        <p14:creationId xmlns:p14="http://schemas.microsoft.com/office/powerpoint/2010/main" val="2379000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2" name="Date Placeholder 1">
            <a:extLst>
              <a:ext uri="{FF2B5EF4-FFF2-40B4-BE49-F238E27FC236}">
                <a16:creationId xmlns:a16="http://schemas.microsoft.com/office/drawing/2014/main" id="{2B1333FA-BB63-A140-8E5B-EF17C6C9AE78}"/>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6" name="Title 5">
            <a:extLst>
              <a:ext uri="{FF2B5EF4-FFF2-40B4-BE49-F238E27FC236}">
                <a16:creationId xmlns:a16="http://schemas.microsoft.com/office/drawing/2014/main" id="{EE501282-474B-CC4C-AAB1-AEFEEC200BA6}"/>
              </a:ext>
            </a:extLst>
          </p:cNvPr>
          <p:cNvSpPr>
            <a:spLocks noGrp="1"/>
          </p:cNvSpPr>
          <p:nvPr>
            <p:ph type="title"/>
          </p:nvPr>
        </p:nvSpPr>
        <p:spPr>
          <a:xfrm>
            <a:off x="838200" y="365125"/>
            <a:ext cx="10074779"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95A8217F-E150-D04C-9937-53561134597C}"/>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ECA92EE8-1EED-C443-88C6-D174A7C7C36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9AA7E11A-2316-AA4F-8990-CFC7657E348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444729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p>
            <a:fld id="{7486DD76-9CCC-054F-978E-D5077005BB2C}" type="datetime1">
              <a:rPr lang="fi-FI" smtClean="0"/>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26600376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and Content B">
    <p:bg>
      <p:bgPr>
        <a:solidFill>
          <a:schemeClr val="accent3"/>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CFA167E5-70BA-D045-BE00-94F338847F63}"/>
              </a:ext>
            </a:extLst>
          </p:cNvPr>
          <p:cNvSpPr>
            <a:spLocks noGrp="1"/>
          </p:cNvSpPr>
          <p:nvPr>
            <p:ph type="dt" sz="half" idx="10"/>
          </p:nvPr>
        </p:nvSpPr>
        <p:spPr/>
        <p:txBody>
          <a:bodyPr/>
          <a:lstStyle>
            <a:lvl1pPr>
              <a:defRPr>
                <a:solidFill>
                  <a:schemeClr val="bg1"/>
                </a:solidFill>
              </a:defRPr>
            </a:lvl1pPr>
          </a:lstStyle>
          <a:p>
            <a:fld id="{359206BD-B0E2-A340-9E58-15AF8DE39939}" type="datetime1">
              <a:rPr lang="fi-FI" smtClean="0"/>
              <a:pPr/>
              <a:t>14.4.2025</a:t>
            </a:fld>
            <a:endParaRPr lang="fi-FI"/>
          </a:p>
        </p:txBody>
      </p:sp>
      <p:sp>
        <p:nvSpPr>
          <p:cNvPr id="2" name="Title 1">
            <a:extLst>
              <a:ext uri="{FF2B5EF4-FFF2-40B4-BE49-F238E27FC236}">
                <a16:creationId xmlns:a16="http://schemas.microsoft.com/office/drawing/2014/main" id="{2D12D56F-4563-654C-BA93-8F3D2EEB7B58}"/>
              </a:ext>
            </a:extLst>
          </p:cNvPr>
          <p:cNvSpPr>
            <a:spLocks noGrp="1"/>
          </p:cNvSpPr>
          <p:nvPr>
            <p:ph type="title"/>
          </p:nvPr>
        </p:nvSpPr>
        <p:spPr>
          <a:xfrm>
            <a:off x="838200" y="365125"/>
            <a:ext cx="10074779" cy="1325563"/>
          </a:xfrm>
        </p:spPr>
        <p:txBody>
          <a:bodyPr/>
          <a:lstStyle>
            <a:lvl1pPr>
              <a:defRPr>
                <a:solidFill>
                  <a:schemeClr val="bg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EA050767-61B8-5242-BDDB-EF2226DEDEE2}"/>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1"/>
                </a:solidFill>
              </a:defRPr>
            </a:lvl1pPr>
          </a:lstStyle>
          <a:p>
            <a:endParaRPr lang="en-FI"/>
          </a:p>
        </p:txBody>
      </p:sp>
      <p:sp>
        <p:nvSpPr>
          <p:cNvPr id="6" name="Slide Number Placeholder 8">
            <a:extLst>
              <a:ext uri="{FF2B5EF4-FFF2-40B4-BE49-F238E27FC236}">
                <a16:creationId xmlns:a16="http://schemas.microsoft.com/office/drawing/2014/main" id="{B1C1C4BA-03A0-EE4E-9C80-79C5043BEFA9}"/>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1"/>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D0CE164F-682B-A04E-909C-18348AB145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70529188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wo Content B">
    <p:bg>
      <p:bgPr>
        <a:solidFill>
          <a:schemeClr val="accent3"/>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lvl1pPr>
              <a:defRPr>
                <a:solidFill>
                  <a:schemeClr val="bg1"/>
                </a:solidFill>
              </a:defRPr>
            </a:lvl1pPr>
          </a:lstStyle>
          <a:p>
            <a:fld id="{8C1F4225-EEFD-1D41-9134-2C484EF5B098}" type="datetime1">
              <a:rPr lang="fi-FI" smtClean="0"/>
              <a:pPr/>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lvl1pPr>
              <a:defRPr>
                <a:solidFill>
                  <a:schemeClr val="bg1"/>
                </a:solidFill>
              </a:defRPr>
            </a:lvl1p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lvl1pPr>
              <a:defRPr>
                <a:solidFill>
                  <a:schemeClr val="bg1"/>
                </a:solidFill>
              </a:defRPr>
            </a:lvl1p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1"/>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1"/>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29095647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A">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8E4588D-02B6-7B48-80C5-7290C084341A}"/>
              </a:ext>
            </a:extLst>
          </p:cNvPr>
          <p:cNvSpPr>
            <a:spLocks noGrp="1"/>
          </p:cNvSpPr>
          <p:nvPr>
            <p:ph type="dt" sz="half" idx="10"/>
          </p:nvPr>
        </p:nvSpPr>
        <p:spPr/>
        <p:txBody>
          <a:bodyPr/>
          <a:lstStyle/>
          <a:p>
            <a:fld id="{6BB11E50-2071-4647-B2A4-6E16D0D78C0D}" type="datetime1">
              <a:rPr lang="fi-FI" smtClean="0"/>
              <a:t>14.4.2025</a:t>
            </a:fld>
            <a:endParaRPr lang="fi-FI"/>
          </a:p>
        </p:txBody>
      </p:sp>
      <p:sp>
        <p:nvSpPr>
          <p:cNvPr id="4" name="Title 3">
            <a:extLst>
              <a:ext uri="{FF2B5EF4-FFF2-40B4-BE49-F238E27FC236}">
                <a16:creationId xmlns:a16="http://schemas.microsoft.com/office/drawing/2014/main" id="{990D1BEB-5C05-2040-99D3-AC167E20F51B}"/>
              </a:ext>
            </a:extLst>
          </p:cNvPr>
          <p:cNvSpPr>
            <a:spLocks noGrp="1"/>
          </p:cNvSpPr>
          <p:nvPr>
            <p:ph type="title"/>
          </p:nvPr>
        </p:nvSpPr>
        <p:spPr>
          <a:xfrm>
            <a:off x="838200" y="365125"/>
            <a:ext cx="10083325"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8DE69C5E-82EF-A648-A11F-D9E1E9EFECBD}"/>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C41B89B9-4C34-5945-8DD2-025C2ACDCD3C}"/>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17C11409-FE29-B548-AE3B-9C849B9FE78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609775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30434920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 B">
    <p:bg>
      <p:bgPr>
        <a:solidFill>
          <a:schemeClr val="accent3"/>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D22D8-A0C9-B24E-B617-4A9AFE99C2A0}"/>
              </a:ext>
            </a:extLst>
          </p:cNvPr>
          <p:cNvSpPr>
            <a:spLocks noGrp="1"/>
          </p:cNvSpPr>
          <p:nvPr>
            <p:ph type="title"/>
          </p:nvPr>
        </p:nvSpPr>
        <p:spPr>
          <a:xfrm>
            <a:off x="838200" y="365125"/>
            <a:ext cx="10091871" cy="1325563"/>
          </a:xfrm>
        </p:spPr>
        <p:txBody>
          <a:bodyPr/>
          <a:lstStyle>
            <a:lvl1pPr>
              <a:defRPr>
                <a:solidFill>
                  <a:schemeClr val="bg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29408B3C-CD3D-A345-95D5-50EF223B22E3}"/>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1"/>
                </a:solidFill>
              </a:defRPr>
            </a:lvl1pPr>
          </a:lstStyle>
          <a:p>
            <a:endParaRPr lang="en-FI"/>
          </a:p>
        </p:txBody>
      </p:sp>
      <p:sp>
        <p:nvSpPr>
          <p:cNvPr id="7" name="Slide Number Placeholder 8">
            <a:extLst>
              <a:ext uri="{FF2B5EF4-FFF2-40B4-BE49-F238E27FC236}">
                <a16:creationId xmlns:a16="http://schemas.microsoft.com/office/drawing/2014/main" id="{61B66448-190C-E74D-852D-DB4BEC12796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1"/>
                </a:solidFill>
              </a:defRPr>
            </a:lvl1pPr>
          </a:lstStyle>
          <a:p>
            <a:fld id="{A1510FE8-D753-C647-A925-D4EB5DB9B7DB}" type="slidenum">
              <a:rPr lang="en-FI" smtClean="0"/>
              <a:pPr/>
              <a:t>‹#›</a:t>
            </a:fld>
            <a:endParaRPr lang="en-FI"/>
          </a:p>
        </p:txBody>
      </p:sp>
      <p:sp>
        <p:nvSpPr>
          <p:cNvPr id="8" name="Date Placeholder 3">
            <a:extLst>
              <a:ext uri="{FF2B5EF4-FFF2-40B4-BE49-F238E27FC236}">
                <a16:creationId xmlns:a16="http://schemas.microsoft.com/office/drawing/2014/main" id="{DFE41889-F0C6-E244-B481-92FA2D7E6E73}"/>
              </a:ext>
            </a:extLst>
          </p:cNvPr>
          <p:cNvSpPr>
            <a:spLocks noGrp="1"/>
          </p:cNvSpPr>
          <p:nvPr>
            <p:ph type="dt" sz="half" idx="10"/>
          </p:nvPr>
        </p:nvSpPr>
        <p:spPr>
          <a:xfrm>
            <a:off x="247924" y="6347804"/>
            <a:ext cx="1503964" cy="365125"/>
          </a:xfrm>
        </p:spPr>
        <p:txBody>
          <a:bodyPr/>
          <a:lstStyle>
            <a:lvl1pPr>
              <a:defRPr>
                <a:solidFill>
                  <a:schemeClr val="bg1"/>
                </a:solidFill>
              </a:defRPr>
            </a:lvl1pPr>
          </a:lstStyle>
          <a:p>
            <a:fld id="{C8875BAD-9283-B94B-BF88-63730F8E3459}" type="datetime1">
              <a:rPr lang="fi-FI" smtClean="0"/>
              <a:pPr/>
              <a:t>14.4.2025</a:t>
            </a:fld>
            <a:endParaRPr lang="fi-FI"/>
          </a:p>
        </p:txBody>
      </p:sp>
      <p:pic>
        <p:nvPicPr>
          <p:cNvPr id="9" name="Graphic 8">
            <a:extLst>
              <a:ext uri="{FF2B5EF4-FFF2-40B4-BE49-F238E27FC236}">
                <a16:creationId xmlns:a16="http://schemas.microsoft.com/office/drawing/2014/main" id="{1AE17094-92F6-B44B-BC0C-016FA26F887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888048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Title Slide A1">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bg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12" name="Graphic 11">
            <a:extLst>
              <a:ext uri="{FF2B5EF4-FFF2-40B4-BE49-F238E27FC236}">
                <a16:creationId xmlns:a16="http://schemas.microsoft.com/office/drawing/2014/main" id="{06182D11-1F27-CD44-9738-91EA8B0B13A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8" name="Date Placeholder 3">
            <a:extLst>
              <a:ext uri="{FF2B5EF4-FFF2-40B4-BE49-F238E27FC236}">
                <a16:creationId xmlns:a16="http://schemas.microsoft.com/office/drawing/2014/main" id="{ADF0CEDC-E734-634E-8D2C-1CA06C0A6287}"/>
              </a:ext>
            </a:extLst>
          </p:cNvPr>
          <p:cNvSpPr>
            <a:spLocks noGrp="1"/>
          </p:cNvSpPr>
          <p:nvPr>
            <p:ph type="dt" sz="half" idx="10"/>
          </p:nvPr>
        </p:nvSpPr>
        <p:spPr>
          <a:xfrm>
            <a:off x="247924" y="6388034"/>
            <a:ext cx="2743200" cy="301756"/>
          </a:xfrm>
        </p:spPr>
        <p:txBody>
          <a:bodyPr/>
          <a:lstStyle>
            <a:lvl1pPr>
              <a:defRPr>
                <a:solidFill>
                  <a:schemeClr val="accent2">
                    <a:lumMod val="40000"/>
                    <a:lumOff val="60000"/>
                  </a:schemeClr>
                </a:solidFill>
              </a:defRPr>
            </a:lvl1pPr>
          </a:lstStyle>
          <a:p>
            <a:fld id="{3B11CC8D-D17E-3E48-9BF0-884D68893E17}" type="datetime1">
              <a:rPr lang="fi-FI" smtClean="0"/>
              <a:pPr/>
              <a:t>14.4.2025</a:t>
            </a:fld>
            <a:endParaRPr lang="fi-FI"/>
          </a:p>
        </p:txBody>
      </p:sp>
      <p:sp>
        <p:nvSpPr>
          <p:cNvPr id="9" name="Slide Number Placeholder 8">
            <a:extLst>
              <a:ext uri="{FF2B5EF4-FFF2-40B4-BE49-F238E27FC236}">
                <a16:creationId xmlns:a16="http://schemas.microsoft.com/office/drawing/2014/main" id="{4609E47E-A02C-D149-8A9C-3165F669654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accent2">
                    <a:lumMod val="40000"/>
                    <a:lumOff val="6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1333628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A2">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C349A-497F-D34B-9E19-3C5897402847}"/>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bg1"/>
                </a:solidFill>
              </a:defRPr>
            </a:lvl1pPr>
          </a:lstStyle>
          <a:p>
            <a:r>
              <a:rPr lang="en-GB"/>
              <a:t>Click to edit Master title style</a:t>
            </a:r>
            <a:endParaRPr lang="fi-FI"/>
          </a:p>
        </p:txBody>
      </p:sp>
      <p:sp>
        <p:nvSpPr>
          <p:cNvPr id="3" name="Subtitle 2">
            <a:extLst>
              <a:ext uri="{FF2B5EF4-FFF2-40B4-BE49-F238E27FC236}">
                <a16:creationId xmlns:a16="http://schemas.microsoft.com/office/drawing/2014/main" id="{9093509D-5451-D649-8734-ACC379773E38}"/>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sp>
        <p:nvSpPr>
          <p:cNvPr id="8" name="Date Placeholder 3">
            <a:extLst>
              <a:ext uri="{FF2B5EF4-FFF2-40B4-BE49-F238E27FC236}">
                <a16:creationId xmlns:a16="http://schemas.microsoft.com/office/drawing/2014/main" id="{2EBDBF8C-DF27-444D-BBC4-24745D974CDB}"/>
              </a:ext>
            </a:extLst>
          </p:cNvPr>
          <p:cNvSpPr>
            <a:spLocks noGrp="1"/>
          </p:cNvSpPr>
          <p:nvPr>
            <p:ph type="dt" sz="half" idx="10"/>
          </p:nvPr>
        </p:nvSpPr>
        <p:spPr>
          <a:xfrm>
            <a:off x="247924" y="6388034"/>
            <a:ext cx="2743200" cy="301756"/>
          </a:xfrm>
        </p:spPr>
        <p:txBody>
          <a:bodyPr/>
          <a:lstStyle>
            <a:lvl1pPr>
              <a:defRPr>
                <a:solidFill>
                  <a:schemeClr val="accent2">
                    <a:lumMod val="40000"/>
                    <a:lumOff val="60000"/>
                  </a:schemeClr>
                </a:solidFill>
              </a:defRPr>
            </a:lvl1pPr>
          </a:lstStyle>
          <a:p>
            <a:fld id="{F4019D08-A82C-8244-B3FC-164DE500B9DC}" type="datetime1">
              <a:rPr lang="fi-FI" smtClean="0"/>
              <a:pPr/>
              <a:t>14.4.2025</a:t>
            </a:fld>
            <a:endParaRPr lang="fi-FI"/>
          </a:p>
        </p:txBody>
      </p:sp>
      <p:sp>
        <p:nvSpPr>
          <p:cNvPr id="9" name="Slide Number Placeholder 8">
            <a:extLst>
              <a:ext uri="{FF2B5EF4-FFF2-40B4-BE49-F238E27FC236}">
                <a16:creationId xmlns:a16="http://schemas.microsoft.com/office/drawing/2014/main" id="{A8976617-1CFF-CC48-9CEF-A2B0FA265F9B}"/>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accent2">
                    <a:lumMod val="40000"/>
                    <a:lumOff val="60000"/>
                  </a:schemeClr>
                </a:solidFill>
              </a:defRPr>
            </a:lvl1pPr>
          </a:lstStyle>
          <a:p>
            <a:fld id="{A1510FE8-D753-C647-A925-D4EB5DB9B7DB}" type="slidenum">
              <a:rPr lang="en-FI" smtClean="0"/>
              <a:pPr/>
              <a:t>‹#›</a:t>
            </a:fld>
            <a:endParaRPr lang="en-FI"/>
          </a:p>
        </p:txBody>
      </p:sp>
      <p:pic>
        <p:nvPicPr>
          <p:cNvPr id="10" name="Graphic 9">
            <a:extLst>
              <a:ext uri="{FF2B5EF4-FFF2-40B4-BE49-F238E27FC236}">
                <a16:creationId xmlns:a16="http://schemas.microsoft.com/office/drawing/2014/main" id="{DC218302-48EA-A846-A1FB-D245356EAC9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6666" y="696067"/>
            <a:ext cx="3444240" cy="819431"/>
          </a:xfrm>
          <a:prstGeom prst="rect">
            <a:avLst/>
          </a:prstGeom>
        </p:spPr>
      </p:pic>
    </p:spTree>
    <p:extLst>
      <p:ext uri="{BB962C8B-B14F-4D97-AF65-F5344CB8AC3E}">
        <p14:creationId xmlns:p14="http://schemas.microsoft.com/office/powerpoint/2010/main" val="10495688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Slide B1">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DCE6C46E-4896-1846-BF4F-632C84A06175}" type="datetime1">
              <a:rPr lang="fi-FI" smtClean="0"/>
              <a:t>14.4.2025</a:t>
            </a:fld>
            <a:endParaRPr lang="fi-FI"/>
          </a:p>
        </p:txBody>
      </p:sp>
      <p:sp>
        <p:nvSpPr>
          <p:cNvPr id="6" name="Title 1">
            <a:extLst>
              <a:ext uri="{FF2B5EF4-FFF2-40B4-BE49-F238E27FC236}">
                <a16:creationId xmlns:a16="http://schemas.microsoft.com/office/drawing/2014/main" id="{6460BE6C-0F61-7B4C-951D-D3C16436D9D2}"/>
              </a:ext>
            </a:extLst>
          </p:cNvPr>
          <p:cNvSpPr>
            <a:spLocks noGrp="1"/>
          </p:cNvSpPr>
          <p:nvPr>
            <p:ph type="ctrTitle"/>
          </p:nvPr>
        </p:nvSpPr>
        <p:spPr>
          <a:xfrm>
            <a:off x="1205669" y="3911600"/>
            <a:ext cx="8633791" cy="1034683"/>
          </a:xfrm>
          <a:prstGeom prst="rect">
            <a:avLst/>
          </a:prstGeom>
        </p:spPr>
        <p:txBody>
          <a:bodyPr anchor="b">
            <a:normAutofit/>
          </a:bodyPr>
          <a:lstStyle>
            <a:lvl1pPr algn="l">
              <a:defRPr sz="3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056DAF95-38C5-C346-AA7E-7B526D6845C3}"/>
              </a:ext>
            </a:extLst>
          </p:cNvPr>
          <p:cNvSpPr>
            <a:spLocks noGrp="1"/>
          </p:cNvSpPr>
          <p:nvPr>
            <p:ph type="subTitle" idx="1"/>
          </p:nvPr>
        </p:nvSpPr>
        <p:spPr>
          <a:xfrm>
            <a:off x="1205669" y="5064722"/>
            <a:ext cx="8633792" cy="671765"/>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pic>
        <p:nvPicPr>
          <p:cNvPr id="8" name="Graphic 7">
            <a:extLst>
              <a:ext uri="{FF2B5EF4-FFF2-40B4-BE49-F238E27FC236}">
                <a16:creationId xmlns:a16="http://schemas.microsoft.com/office/drawing/2014/main" id="{AD97D02B-68CE-F847-B0F8-FF0064C8DFF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6266" y="778312"/>
            <a:ext cx="2101315" cy="2673101"/>
          </a:xfrm>
          <a:prstGeom prst="rect">
            <a:avLst/>
          </a:prstGeom>
        </p:spPr>
      </p:pic>
      <p:sp>
        <p:nvSpPr>
          <p:cNvPr id="9" name="Slide Number Placeholder 8">
            <a:extLst>
              <a:ext uri="{FF2B5EF4-FFF2-40B4-BE49-F238E27FC236}">
                <a16:creationId xmlns:a16="http://schemas.microsoft.com/office/drawing/2014/main" id="{AC5C96A5-8941-A14C-9501-AF02433AEDB5}"/>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41639702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Slide B2">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E400181E-5A6F-E848-BD86-D63E42BB71F7}"/>
              </a:ext>
            </a:extLst>
          </p:cNvPr>
          <p:cNvSpPr>
            <a:spLocks noGrp="1"/>
          </p:cNvSpPr>
          <p:nvPr>
            <p:ph type="dt" sz="half" idx="10"/>
          </p:nvPr>
        </p:nvSpPr>
        <p:spPr/>
        <p:txBody>
          <a:bodyPr/>
          <a:lstStyle/>
          <a:p>
            <a:fld id="{E13BE827-24B1-0D4E-9423-39C3C5F061D5}" type="datetime1">
              <a:rPr lang="fi-FI" smtClean="0"/>
              <a:t>14.4.2025</a:t>
            </a:fld>
            <a:endParaRPr lang="fi-FI"/>
          </a:p>
        </p:txBody>
      </p:sp>
      <p:sp>
        <p:nvSpPr>
          <p:cNvPr id="6" name="Title 1">
            <a:extLst>
              <a:ext uri="{FF2B5EF4-FFF2-40B4-BE49-F238E27FC236}">
                <a16:creationId xmlns:a16="http://schemas.microsoft.com/office/drawing/2014/main" id="{685CB817-E7A0-DB47-88B9-AB588A3BEA56}"/>
              </a:ext>
            </a:extLst>
          </p:cNvPr>
          <p:cNvSpPr>
            <a:spLocks noGrp="1"/>
          </p:cNvSpPr>
          <p:nvPr>
            <p:ph type="ctrTitle"/>
          </p:nvPr>
        </p:nvSpPr>
        <p:spPr>
          <a:xfrm>
            <a:off x="1567678" y="2580830"/>
            <a:ext cx="8633791" cy="1592129"/>
          </a:xfrm>
          <a:prstGeom prst="rect">
            <a:avLst/>
          </a:prstGeom>
        </p:spPr>
        <p:txBody>
          <a:bodyPr anchor="b">
            <a:normAutofit/>
          </a:bodyPr>
          <a:lstStyle>
            <a:lvl1pPr algn="l">
              <a:defRPr sz="4600" b="1">
                <a:solidFill>
                  <a:schemeClr val="tx2"/>
                </a:solidFill>
              </a:defRPr>
            </a:lvl1pPr>
          </a:lstStyle>
          <a:p>
            <a:r>
              <a:rPr lang="en-GB"/>
              <a:t>Click to edit Master title style</a:t>
            </a:r>
            <a:endParaRPr lang="fi-FI"/>
          </a:p>
        </p:txBody>
      </p:sp>
      <p:sp>
        <p:nvSpPr>
          <p:cNvPr id="7" name="Subtitle 2">
            <a:extLst>
              <a:ext uri="{FF2B5EF4-FFF2-40B4-BE49-F238E27FC236}">
                <a16:creationId xmlns:a16="http://schemas.microsoft.com/office/drawing/2014/main" id="{D253AAD4-34BA-0844-BC30-5DE1B02DEADB}"/>
              </a:ext>
            </a:extLst>
          </p:cNvPr>
          <p:cNvSpPr>
            <a:spLocks noGrp="1"/>
          </p:cNvSpPr>
          <p:nvPr>
            <p:ph type="subTitle" idx="1"/>
          </p:nvPr>
        </p:nvSpPr>
        <p:spPr>
          <a:xfrm>
            <a:off x="1567678" y="4351637"/>
            <a:ext cx="8633792" cy="920838"/>
          </a:xfrm>
        </p:spPr>
        <p:txBody>
          <a:bodyPr wrap="none" anchor="t">
            <a:normAutofit/>
          </a:bodyPr>
          <a:lstStyle>
            <a:lvl1pPr marL="0" indent="0" algn="l">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i-FI"/>
          </a:p>
        </p:txBody>
      </p:sp>
      <p:sp>
        <p:nvSpPr>
          <p:cNvPr id="9" name="Slide Number Placeholder 8">
            <a:extLst>
              <a:ext uri="{FF2B5EF4-FFF2-40B4-BE49-F238E27FC236}">
                <a16:creationId xmlns:a16="http://schemas.microsoft.com/office/drawing/2014/main" id="{15B228E8-B39A-2748-BC46-D15FE03F38B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11" name="Graphic 10">
            <a:extLst>
              <a:ext uri="{FF2B5EF4-FFF2-40B4-BE49-F238E27FC236}">
                <a16:creationId xmlns:a16="http://schemas.microsoft.com/office/drawing/2014/main" id="{7F933DCF-44F5-A875-C470-9A2D7AFCB57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45918" y="376263"/>
            <a:ext cx="4090615" cy="1459994"/>
          </a:xfrm>
          <a:prstGeom prst="rect">
            <a:avLst/>
          </a:prstGeom>
        </p:spPr>
      </p:pic>
    </p:spTree>
    <p:extLst>
      <p:ext uri="{BB962C8B-B14F-4D97-AF65-F5344CB8AC3E}">
        <p14:creationId xmlns:p14="http://schemas.microsoft.com/office/powerpoint/2010/main" val="3592546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a:xfrm>
            <a:off x="838200" y="1825625"/>
            <a:ext cx="5257800" cy="4351338"/>
          </a:xfrm>
        </p:spPr>
        <p:txBody>
          <a:bodyPr>
            <a:normAutofit/>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D3B2E9EE-7AF0-CD40-85C0-4647BECD3BCE}"/>
              </a:ext>
            </a:extLst>
          </p:cNvPr>
          <p:cNvSpPr>
            <a:spLocks noGrp="1"/>
          </p:cNvSpPr>
          <p:nvPr>
            <p:ph type="dt" sz="half" idx="10"/>
          </p:nvPr>
        </p:nvSpPr>
        <p:spPr/>
        <p:txBody>
          <a:bodyPr/>
          <a:lstStyle/>
          <a:p>
            <a:fld id="{6802F13D-C97E-8141-A9FE-5A635C5F607E}" type="datetime1">
              <a:rPr lang="fi-FI" smtClean="0"/>
              <a:t>14.4.2025</a:t>
            </a:fld>
            <a:endParaRPr lang="fi-FI"/>
          </a:p>
        </p:txBody>
      </p:sp>
      <p:sp>
        <p:nvSpPr>
          <p:cNvPr id="11" name="Title 10">
            <a:extLst>
              <a:ext uri="{FF2B5EF4-FFF2-40B4-BE49-F238E27FC236}">
                <a16:creationId xmlns:a16="http://schemas.microsoft.com/office/drawing/2014/main" id="{B46F515E-8A14-D440-BA16-6CF4A8FAD375}"/>
              </a:ext>
            </a:extLst>
          </p:cNvPr>
          <p:cNvSpPr>
            <a:spLocks noGrp="1"/>
          </p:cNvSpPr>
          <p:nvPr>
            <p:ph type="title"/>
          </p:nvPr>
        </p:nvSpPr>
        <p:spPr>
          <a:xfrm>
            <a:off x="838201" y="365125"/>
            <a:ext cx="10117508"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2933C501-C972-5940-8DF8-87DACEA56121}"/>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34EDB623-A096-B144-90FC-74CCA312CFDD}"/>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2412F263-8ED4-9547-890D-9985108F9AF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6688861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Image only">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Tree>
    <p:extLst>
      <p:ext uri="{BB962C8B-B14F-4D97-AF65-F5344CB8AC3E}">
        <p14:creationId xmlns:p14="http://schemas.microsoft.com/office/powerpoint/2010/main" val="19488857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Full slide image with Titl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3BD4EBF-F256-874C-8E69-0F4BD8F2B9AC}"/>
              </a:ext>
            </a:extLst>
          </p:cNvPr>
          <p:cNvSpPr>
            <a:spLocks noGrp="1"/>
          </p:cNvSpPr>
          <p:nvPr>
            <p:ph type="pic" sz="quarter" idx="11"/>
          </p:nvPr>
        </p:nvSpPr>
        <p:spPr>
          <a:xfrm>
            <a:off x="0" y="0"/>
            <a:ext cx="12192000" cy="6858000"/>
          </a:xfrm>
        </p:spPr>
        <p:txBody>
          <a:bodyPr/>
          <a:lstStyle/>
          <a:p>
            <a:r>
              <a:rPr lang="en-GB"/>
              <a:t>Click icon to add picture</a:t>
            </a:r>
            <a:endParaRPr lang="fi-FI"/>
          </a:p>
        </p:txBody>
      </p:sp>
      <p:sp>
        <p:nvSpPr>
          <p:cNvPr id="3" name="Title 3">
            <a:extLst>
              <a:ext uri="{FF2B5EF4-FFF2-40B4-BE49-F238E27FC236}">
                <a16:creationId xmlns:a16="http://schemas.microsoft.com/office/drawing/2014/main" id="{8FDB6130-099B-2641-B113-534C653604F4}"/>
              </a:ext>
            </a:extLst>
          </p:cNvPr>
          <p:cNvSpPr>
            <a:spLocks noGrp="1"/>
          </p:cNvSpPr>
          <p:nvPr>
            <p:ph type="title"/>
          </p:nvPr>
        </p:nvSpPr>
        <p:spPr>
          <a:xfrm>
            <a:off x="838200" y="365125"/>
            <a:ext cx="10091871" cy="1325563"/>
          </a:xfrm>
        </p:spPr>
        <p:txBody>
          <a:bodyPr/>
          <a:lstStyle>
            <a:lvl1pPr>
              <a:defRPr>
                <a:solidFill>
                  <a:srgbClr val="FFFFFF"/>
                </a:solidFill>
                <a:effectLst>
                  <a:outerShdw blurRad="889000" dist="50800" dir="5400000" algn="ctr" rotWithShape="0">
                    <a:schemeClr val="tx1">
                      <a:alpha val="70000"/>
                    </a:schemeClr>
                  </a:outerShdw>
                </a:effectLst>
              </a:defRPr>
            </a:lvl1pPr>
          </a:lstStyle>
          <a:p>
            <a:r>
              <a:rPr lang="en-GB"/>
              <a:t>Click to edit Master title style</a:t>
            </a:r>
            <a:endParaRPr lang="fi-FI"/>
          </a:p>
        </p:txBody>
      </p:sp>
    </p:spTree>
    <p:extLst>
      <p:ext uri="{BB962C8B-B14F-4D97-AF65-F5344CB8AC3E}">
        <p14:creationId xmlns:p14="http://schemas.microsoft.com/office/powerpoint/2010/main" val="8171563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and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2" name="Date Placeholder 1">
            <a:extLst>
              <a:ext uri="{FF2B5EF4-FFF2-40B4-BE49-F238E27FC236}">
                <a16:creationId xmlns:a16="http://schemas.microsoft.com/office/drawing/2014/main" id="{2B1333FA-BB63-A140-8E5B-EF17C6C9AE78}"/>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6" name="Title 5">
            <a:extLst>
              <a:ext uri="{FF2B5EF4-FFF2-40B4-BE49-F238E27FC236}">
                <a16:creationId xmlns:a16="http://schemas.microsoft.com/office/drawing/2014/main" id="{EE501282-474B-CC4C-AAB1-AEFEEC200BA6}"/>
              </a:ext>
            </a:extLst>
          </p:cNvPr>
          <p:cNvSpPr>
            <a:spLocks noGrp="1"/>
          </p:cNvSpPr>
          <p:nvPr>
            <p:ph type="title"/>
          </p:nvPr>
        </p:nvSpPr>
        <p:spPr>
          <a:xfrm>
            <a:off x="838200" y="365125"/>
            <a:ext cx="10074779"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95A8217F-E150-D04C-9937-53561134597C}"/>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ECA92EE8-1EED-C443-88C6-D174A7C7C36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9AA7E11A-2316-AA4F-8990-CFC7657E348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6280128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wo Content 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p>
            <a:fld id="{7486DD76-9CCC-054F-978E-D5077005BB2C}" type="datetime1">
              <a:rPr lang="fi-FI" smtClean="0"/>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175929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9268827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Content B">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349F3-6886-F542-9969-723716806098}"/>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CFA167E5-70BA-D045-BE00-94F338847F63}"/>
              </a:ext>
            </a:extLst>
          </p:cNvPr>
          <p:cNvSpPr>
            <a:spLocks noGrp="1"/>
          </p:cNvSpPr>
          <p:nvPr>
            <p:ph type="dt" sz="half" idx="10"/>
          </p:nvPr>
        </p:nvSpPr>
        <p:spPr/>
        <p:txBody>
          <a:bodyPr/>
          <a:lstStyle>
            <a:lvl1pPr>
              <a:defRPr>
                <a:solidFill>
                  <a:schemeClr val="accent2">
                    <a:lumMod val="40000"/>
                    <a:lumOff val="60000"/>
                  </a:schemeClr>
                </a:solidFill>
              </a:defRPr>
            </a:lvl1pPr>
          </a:lstStyle>
          <a:p>
            <a:fld id="{359206BD-B0E2-A340-9E58-15AF8DE39939}" type="datetime1">
              <a:rPr lang="fi-FI" smtClean="0"/>
              <a:pPr/>
              <a:t>14.4.2025</a:t>
            </a:fld>
            <a:endParaRPr lang="fi-FI"/>
          </a:p>
        </p:txBody>
      </p:sp>
      <p:sp>
        <p:nvSpPr>
          <p:cNvPr id="2" name="Title 1">
            <a:extLst>
              <a:ext uri="{FF2B5EF4-FFF2-40B4-BE49-F238E27FC236}">
                <a16:creationId xmlns:a16="http://schemas.microsoft.com/office/drawing/2014/main" id="{2D12D56F-4563-654C-BA93-8F3D2EEB7B58}"/>
              </a:ext>
            </a:extLst>
          </p:cNvPr>
          <p:cNvSpPr>
            <a:spLocks noGrp="1"/>
          </p:cNvSpPr>
          <p:nvPr>
            <p:ph type="title"/>
          </p:nvPr>
        </p:nvSpPr>
        <p:spPr>
          <a:xfrm>
            <a:off x="838200" y="365125"/>
            <a:ext cx="10074779" cy="1325563"/>
          </a:xfrm>
        </p:spPr>
        <p:txBody>
          <a:bodyPr/>
          <a:lstStyle>
            <a:lvl1pPr>
              <a:defRPr>
                <a:solidFill>
                  <a:schemeClr val="bg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EA050767-61B8-5242-BDDB-EF2226DEDEE2}"/>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accent2">
                    <a:lumMod val="40000"/>
                    <a:lumOff val="60000"/>
                  </a:schemeClr>
                </a:solidFill>
              </a:defRPr>
            </a:lvl1pPr>
          </a:lstStyle>
          <a:p>
            <a:endParaRPr lang="en-FI"/>
          </a:p>
        </p:txBody>
      </p:sp>
      <p:sp>
        <p:nvSpPr>
          <p:cNvPr id="6" name="Slide Number Placeholder 8">
            <a:extLst>
              <a:ext uri="{FF2B5EF4-FFF2-40B4-BE49-F238E27FC236}">
                <a16:creationId xmlns:a16="http://schemas.microsoft.com/office/drawing/2014/main" id="{B1C1C4BA-03A0-EE4E-9C80-79C5043BEFA9}"/>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accent2">
                    <a:lumMod val="40000"/>
                    <a:lumOff val="6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D0CE164F-682B-A04E-909C-18348AB145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0646046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wo Content B">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E1A61-EA5E-DA4D-B00E-EC8875F309BE}"/>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5" name="Date Placeholder 4">
            <a:extLst>
              <a:ext uri="{FF2B5EF4-FFF2-40B4-BE49-F238E27FC236}">
                <a16:creationId xmlns:a16="http://schemas.microsoft.com/office/drawing/2014/main" id="{63EC9222-EBDA-FF4A-B4A9-8CCE37448242}"/>
              </a:ext>
            </a:extLst>
          </p:cNvPr>
          <p:cNvSpPr>
            <a:spLocks noGrp="1"/>
          </p:cNvSpPr>
          <p:nvPr>
            <p:ph type="dt" sz="half" idx="10"/>
          </p:nvPr>
        </p:nvSpPr>
        <p:spPr/>
        <p:txBody>
          <a:bodyPr/>
          <a:lstStyle>
            <a:lvl1pPr>
              <a:defRPr>
                <a:solidFill>
                  <a:schemeClr val="accent2">
                    <a:lumMod val="40000"/>
                    <a:lumOff val="60000"/>
                  </a:schemeClr>
                </a:solidFill>
              </a:defRPr>
            </a:lvl1pPr>
          </a:lstStyle>
          <a:p>
            <a:fld id="{8C1F4225-EEFD-1D41-9134-2C484EF5B098}" type="datetime1">
              <a:rPr lang="fi-FI" smtClean="0"/>
              <a:pPr/>
              <a:t>14.4.2025</a:t>
            </a:fld>
            <a:endParaRPr lang="fi-FI"/>
          </a:p>
        </p:txBody>
      </p:sp>
      <p:sp>
        <p:nvSpPr>
          <p:cNvPr id="9" name="Picture Placeholder 8">
            <a:extLst>
              <a:ext uri="{FF2B5EF4-FFF2-40B4-BE49-F238E27FC236}">
                <a16:creationId xmlns:a16="http://schemas.microsoft.com/office/drawing/2014/main" id="{CFED5F80-893E-0541-953E-114976E8ED9B}"/>
              </a:ext>
            </a:extLst>
          </p:cNvPr>
          <p:cNvSpPr>
            <a:spLocks noGrp="1"/>
          </p:cNvSpPr>
          <p:nvPr>
            <p:ph type="pic" sz="quarter" idx="11"/>
          </p:nvPr>
        </p:nvSpPr>
        <p:spPr>
          <a:xfrm>
            <a:off x="6172200" y="1825625"/>
            <a:ext cx="5181600" cy="4351338"/>
          </a:xfrm>
        </p:spPr>
        <p:txBody>
          <a:bodyPr/>
          <a:lstStyle>
            <a:lvl1pPr>
              <a:defRPr>
                <a:solidFill>
                  <a:schemeClr val="bg1"/>
                </a:solidFill>
              </a:defRPr>
            </a:lvl1pPr>
          </a:lstStyle>
          <a:p>
            <a:r>
              <a:rPr lang="en-GB"/>
              <a:t>Click icon to add picture</a:t>
            </a:r>
            <a:endParaRPr lang="fi-FI"/>
          </a:p>
        </p:txBody>
      </p:sp>
      <p:sp>
        <p:nvSpPr>
          <p:cNvPr id="4" name="Title 3">
            <a:extLst>
              <a:ext uri="{FF2B5EF4-FFF2-40B4-BE49-F238E27FC236}">
                <a16:creationId xmlns:a16="http://schemas.microsoft.com/office/drawing/2014/main" id="{B09E600B-2BDF-3E4E-AB3B-2E7647633CFE}"/>
              </a:ext>
            </a:extLst>
          </p:cNvPr>
          <p:cNvSpPr>
            <a:spLocks noGrp="1"/>
          </p:cNvSpPr>
          <p:nvPr>
            <p:ph type="title"/>
          </p:nvPr>
        </p:nvSpPr>
        <p:spPr>
          <a:xfrm>
            <a:off x="838200" y="365125"/>
            <a:ext cx="10117508" cy="1325563"/>
          </a:xfrm>
        </p:spPr>
        <p:txBody>
          <a:bodyPr/>
          <a:lstStyle>
            <a:lvl1pPr>
              <a:defRPr>
                <a:solidFill>
                  <a:schemeClr val="bg1"/>
                </a:solidFill>
              </a:defRPr>
            </a:lvl1pPr>
          </a:lstStyle>
          <a:p>
            <a:r>
              <a:rPr lang="en-GB"/>
              <a:t>Click to edit Master title style</a:t>
            </a:r>
            <a:endParaRPr lang="fi-FI"/>
          </a:p>
        </p:txBody>
      </p:sp>
      <p:sp>
        <p:nvSpPr>
          <p:cNvPr id="6" name="Footer Placeholder 1">
            <a:extLst>
              <a:ext uri="{FF2B5EF4-FFF2-40B4-BE49-F238E27FC236}">
                <a16:creationId xmlns:a16="http://schemas.microsoft.com/office/drawing/2014/main" id="{19D7365B-D768-634D-8BE4-2FC214A7B79A}"/>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accent2">
                    <a:lumMod val="40000"/>
                    <a:lumOff val="60000"/>
                  </a:schemeClr>
                </a:solidFill>
              </a:defRPr>
            </a:lvl1pPr>
          </a:lstStyle>
          <a:p>
            <a:endParaRPr lang="en-FI"/>
          </a:p>
        </p:txBody>
      </p:sp>
      <p:sp>
        <p:nvSpPr>
          <p:cNvPr id="7" name="Slide Number Placeholder 8">
            <a:extLst>
              <a:ext uri="{FF2B5EF4-FFF2-40B4-BE49-F238E27FC236}">
                <a16:creationId xmlns:a16="http://schemas.microsoft.com/office/drawing/2014/main" id="{64A55D65-E3C7-DC4C-B49D-F7365EF65814}"/>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accent2">
                    <a:lumMod val="40000"/>
                    <a:lumOff val="60000"/>
                  </a:schemeClr>
                </a:solidFill>
              </a:defRPr>
            </a:lvl1pPr>
          </a:lstStyle>
          <a:p>
            <a:fld id="{A1510FE8-D753-C647-A925-D4EB5DB9B7DB}" type="slidenum">
              <a:rPr lang="en-FI" smtClean="0"/>
              <a:pPr/>
              <a:t>‹#›</a:t>
            </a:fld>
            <a:endParaRPr lang="en-FI"/>
          </a:p>
        </p:txBody>
      </p:sp>
      <p:pic>
        <p:nvPicPr>
          <p:cNvPr id="8" name="Graphic 7">
            <a:extLst>
              <a:ext uri="{FF2B5EF4-FFF2-40B4-BE49-F238E27FC236}">
                <a16:creationId xmlns:a16="http://schemas.microsoft.com/office/drawing/2014/main" id="{EF43AA26-7B0E-6341-BFDE-6F00B73D71D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98756995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Only A">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8E4588D-02B6-7B48-80C5-7290C084341A}"/>
              </a:ext>
            </a:extLst>
          </p:cNvPr>
          <p:cNvSpPr>
            <a:spLocks noGrp="1"/>
          </p:cNvSpPr>
          <p:nvPr>
            <p:ph type="dt" sz="half" idx="10"/>
          </p:nvPr>
        </p:nvSpPr>
        <p:spPr/>
        <p:txBody>
          <a:bodyPr/>
          <a:lstStyle/>
          <a:p>
            <a:fld id="{6BB11E50-2071-4647-B2A4-6E16D0D78C0D}" type="datetime1">
              <a:rPr lang="fi-FI" smtClean="0"/>
              <a:t>14.4.2025</a:t>
            </a:fld>
            <a:endParaRPr lang="fi-FI"/>
          </a:p>
        </p:txBody>
      </p:sp>
      <p:sp>
        <p:nvSpPr>
          <p:cNvPr id="4" name="Title 3">
            <a:extLst>
              <a:ext uri="{FF2B5EF4-FFF2-40B4-BE49-F238E27FC236}">
                <a16:creationId xmlns:a16="http://schemas.microsoft.com/office/drawing/2014/main" id="{990D1BEB-5C05-2040-99D3-AC167E20F51B}"/>
              </a:ext>
            </a:extLst>
          </p:cNvPr>
          <p:cNvSpPr>
            <a:spLocks noGrp="1"/>
          </p:cNvSpPr>
          <p:nvPr>
            <p:ph type="title"/>
          </p:nvPr>
        </p:nvSpPr>
        <p:spPr>
          <a:xfrm>
            <a:off x="838200" y="365125"/>
            <a:ext cx="10083325"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8DE69C5E-82EF-A648-A11F-D9E1E9EFECBD}"/>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C41B89B9-4C34-5945-8DD2-025C2ACDCD3C}"/>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17C11409-FE29-B548-AE3B-9C849B9FE78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6306316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Only B">
    <p:bg>
      <p:bgPr>
        <a:solidFill>
          <a:schemeClr val="accent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AD22D8-A0C9-B24E-B617-4A9AFE99C2A0}"/>
              </a:ext>
            </a:extLst>
          </p:cNvPr>
          <p:cNvSpPr>
            <a:spLocks noGrp="1"/>
          </p:cNvSpPr>
          <p:nvPr>
            <p:ph type="title"/>
          </p:nvPr>
        </p:nvSpPr>
        <p:spPr>
          <a:xfrm>
            <a:off x="838200" y="365125"/>
            <a:ext cx="10091871" cy="1325563"/>
          </a:xfrm>
        </p:spPr>
        <p:txBody>
          <a:bodyPr/>
          <a:lstStyle>
            <a:lvl1pPr>
              <a:defRPr>
                <a:solidFill>
                  <a:schemeClr val="bg1"/>
                </a:solidFill>
              </a:defRPr>
            </a:lvl1pPr>
          </a:lstStyle>
          <a:p>
            <a:r>
              <a:rPr lang="en-GB"/>
              <a:t>Click to edit Master title style</a:t>
            </a:r>
            <a:endParaRPr lang="fi-FI"/>
          </a:p>
        </p:txBody>
      </p:sp>
      <p:sp>
        <p:nvSpPr>
          <p:cNvPr id="5" name="Footer Placeholder 1">
            <a:extLst>
              <a:ext uri="{FF2B5EF4-FFF2-40B4-BE49-F238E27FC236}">
                <a16:creationId xmlns:a16="http://schemas.microsoft.com/office/drawing/2014/main" id="{29408B3C-CD3D-A345-95D5-50EF223B22E3}"/>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accent2">
                    <a:lumMod val="40000"/>
                    <a:lumOff val="60000"/>
                  </a:schemeClr>
                </a:solidFill>
              </a:defRPr>
            </a:lvl1pPr>
          </a:lstStyle>
          <a:p>
            <a:endParaRPr lang="en-FI"/>
          </a:p>
        </p:txBody>
      </p:sp>
      <p:sp>
        <p:nvSpPr>
          <p:cNvPr id="7" name="Slide Number Placeholder 8">
            <a:extLst>
              <a:ext uri="{FF2B5EF4-FFF2-40B4-BE49-F238E27FC236}">
                <a16:creationId xmlns:a16="http://schemas.microsoft.com/office/drawing/2014/main" id="{61B66448-190C-E74D-852D-DB4BEC127967}"/>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accent2">
                    <a:lumMod val="40000"/>
                    <a:lumOff val="60000"/>
                  </a:schemeClr>
                </a:solidFill>
              </a:defRPr>
            </a:lvl1pPr>
          </a:lstStyle>
          <a:p>
            <a:fld id="{A1510FE8-D753-C647-A925-D4EB5DB9B7DB}" type="slidenum">
              <a:rPr lang="en-FI" smtClean="0"/>
              <a:pPr/>
              <a:t>‹#›</a:t>
            </a:fld>
            <a:endParaRPr lang="en-FI"/>
          </a:p>
        </p:txBody>
      </p:sp>
      <p:sp>
        <p:nvSpPr>
          <p:cNvPr id="8" name="Date Placeholder 3">
            <a:extLst>
              <a:ext uri="{FF2B5EF4-FFF2-40B4-BE49-F238E27FC236}">
                <a16:creationId xmlns:a16="http://schemas.microsoft.com/office/drawing/2014/main" id="{DFE41889-F0C6-E244-B481-92FA2D7E6E73}"/>
              </a:ext>
            </a:extLst>
          </p:cNvPr>
          <p:cNvSpPr>
            <a:spLocks noGrp="1"/>
          </p:cNvSpPr>
          <p:nvPr>
            <p:ph type="dt" sz="half" idx="10"/>
          </p:nvPr>
        </p:nvSpPr>
        <p:spPr>
          <a:xfrm>
            <a:off x="247924" y="6347804"/>
            <a:ext cx="1503964" cy="365125"/>
          </a:xfrm>
        </p:spPr>
        <p:txBody>
          <a:bodyPr/>
          <a:lstStyle>
            <a:lvl1pPr>
              <a:defRPr>
                <a:solidFill>
                  <a:schemeClr val="accent2">
                    <a:lumMod val="40000"/>
                    <a:lumOff val="60000"/>
                  </a:schemeClr>
                </a:solidFill>
              </a:defRPr>
            </a:lvl1pPr>
          </a:lstStyle>
          <a:p>
            <a:fld id="{C8875BAD-9283-B94B-BF88-63730F8E3459}" type="datetime1">
              <a:rPr lang="fi-FI" smtClean="0"/>
              <a:pPr/>
              <a:t>14.4.2025</a:t>
            </a:fld>
            <a:endParaRPr lang="fi-FI"/>
          </a:p>
        </p:txBody>
      </p:sp>
      <p:pic>
        <p:nvPicPr>
          <p:cNvPr id="9" name="Graphic 8">
            <a:extLst>
              <a:ext uri="{FF2B5EF4-FFF2-40B4-BE49-F238E27FC236}">
                <a16:creationId xmlns:a16="http://schemas.microsoft.com/office/drawing/2014/main" id="{1AE17094-92F6-B44B-BC0C-016FA26F887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105080611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Only A">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8E4588D-02B6-7B48-80C5-7290C084341A}"/>
              </a:ext>
            </a:extLst>
          </p:cNvPr>
          <p:cNvSpPr>
            <a:spLocks noGrp="1"/>
          </p:cNvSpPr>
          <p:nvPr>
            <p:ph type="dt" sz="half" idx="10"/>
          </p:nvPr>
        </p:nvSpPr>
        <p:spPr/>
        <p:txBody>
          <a:bodyPr/>
          <a:lstStyle/>
          <a:p>
            <a:fld id="{6BB11E50-2071-4647-B2A4-6E16D0D78C0D}" type="datetime1">
              <a:rPr lang="fi-FI" smtClean="0"/>
              <a:t>14.4.2025</a:t>
            </a:fld>
            <a:endParaRPr lang="fi-FI"/>
          </a:p>
        </p:txBody>
      </p:sp>
      <p:sp>
        <p:nvSpPr>
          <p:cNvPr id="4" name="Title 3">
            <a:extLst>
              <a:ext uri="{FF2B5EF4-FFF2-40B4-BE49-F238E27FC236}">
                <a16:creationId xmlns:a16="http://schemas.microsoft.com/office/drawing/2014/main" id="{990D1BEB-5C05-2040-99D3-AC167E20F51B}"/>
              </a:ext>
            </a:extLst>
          </p:cNvPr>
          <p:cNvSpPr>
            <a:spLocks noGrp="1"/>
          </p:cNvSpPr>
          <p:nvPr>
            <p:ph type="title"/>
          </p:nvPr>
        </p:nvSpPr>
        <p:spPr>
          <a:xfrm>
            <a:off x="838200" y="365125"/>
            <a:ext cx="10083325" cy="1325563"/>
          </a:xfrm>
        </p:spPr>
        <p:txBody>
          <a:bodyPr/>
          <a:lstStyle/>
          <a:p>
            <a:r>
              <a:rPr lang="en-GB"/>
              <a:t>Click to edit Master title style</a:t>
            </a:r>
            <a:endParaRPr lang="fi-FI"/>
          </a:p>
        </p:txBody>
      </p:sp>
      <p:sp>
        <p:nvSpPr>
          <p:cNvPr id="5" name="Footer Placeholder 1">
            <a:extLst>
              <a:ext uri="{FF2B5EF4-FFF2-40B4-BE49-F238E27FC236}">
                <a16:creationId xmlns:a16="http://schemas.microsoft.com/office/drawing/2014/main" id="{8DE69C5E-82EF-A648-A11F-D9E1E9EFECBD}"/>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Slide Number Placeholder 8">
            <a:extLst>
              <a:ext uri="{FF2B5EF4-FFF2-40B4-BE49-F238E27FC236}">
                <a16:creationId xmlns:a16="http://schemas.microsoft.com/office/drawing/2014/main" id="{C41B89B9-4C34-5945-8DD2-025C2ACDCD3C}"/>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pic>
        <p:nvPicPr>
          <p:cNvPr id="7" name="Graphic 6">
            <a:extLst>
              <a:ext uri="{FF2B5EF4-FFF2-40B4-BE49-F238E27FC236}">
                <a16:creationId xmlns:a16="http://schemas.microsoft.com/office/drawing/2014/main" id="{17C11409-FE29-B548-AE3B-9C849B9FE78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379438" y="335634"/>
            <a:ext cx="524855" cy="667672"/>
          </a:xfrm>
          <a:prstGeom prst="rect">
            <a:avLst/>
          </a:prstGeom>
        </p:spPr>
      </p:pic>
    </p:spTree>
    <p:extLst>
      <p:ext uri="{BB962C8B-B14F-4D97-AF65-F5344CB8AC3E}">
        <p14:creationId xmlns:p14="http://schemas.microsoft.com/office/powerpoint/2010/main" val="389987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91530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376876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45050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4/14/2025</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286021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7"/>
            <a:r>
              <a:rPr lang="en-US"/>
              <a:t>8</a:t>
            </a:r>
          </a:p>
          <a:p>
            <a:pPr lvl="8"/>
            <a:r>
              <a:rPr lang="en-US"/>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4/14/2025</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a:p>
        </p:txBody>
      </p:sp>
    </p:spTree>
    <p:extLst>
      <p:ext uri="{BB962C8B-B14F-4D97-AF65-F5344CB8AC3E}">
        <p14:creationId xmlns:p14="http://schemas.microsoft.com/office/powerpoint/2010/main" val="2249708802"/>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71ED389-B006-4C40-BA9B-5D00F903CE4D}"/>
              </a:ext>
            </a:extLst>
          </p:cNvPr>
          <p:cNvSpPr>
            <a:spLocks noGrp="1"/>
          </p:cNvSpPr>
          <p:nvPr>
            <p:ph type="body" idx="1"/>
          </p:nvPr>
        </p:nvSpPr>
        <p:spPr>
          <a:xfrm>
            <a:off x="838200" y="1825625"/>
            <a:ext cx="10515600" cy="4351338"/>
          </a:xfrm>
          <a:prstGeom prst="rect">
            <a:avLst/>
          </a:prstGeom>
        </p:spPr>
        <p:txBody>
          <a:bodyPr vert="horz" lIns="72000" tIns="36000" rIns="72000" bIns="3600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5DE93D36-32ED-A14F-BC50-D08E209401BF}"/>
              </a:ext>
            </a:extLst>
          </p:cNvPr>
          <p:cNvSpPr>
            <a:spLocks noGrp="1"/>
          </p:cNvSpPr>
          <p:nvPr>
            <p:ph type="dt" sz="half" idx="2"/>
          </p:nvPr>
        </p:nvSpPr>
        <p:spPr>
          <a:xfrm>
            <a:off x="247924" y="6356350"/>
            <a:ext cx="1375161" cy="365125"/>
          </a:xfrm>
          <a:prstGeom prst="rect">
            <a:avLst/>
          </a:prstGeom>
        </p:spPr>
        <p:txBody>
          <a:bodyPr vert="horz" lIns="91440" tIns="45720" rIns="91440" bIns="45720" rtlCol="0" anchor="ctr"/>
          <a:lstStyle>
            <a:lvl1pPr algn="l">
              <a:defRPr sz="1000" b="0" i="0">
                <a:solidFill>
                  <a:schemeClr val="bg2">
                    <a:lumMod val="50000"/>
                  </a:schemeClr>
                </a:solidFill>
                <a:latin typeface="+mn-lt"/>
                <a:cs typeface="Poppins" pitchFamily="2" charset="77"/>
              </a:defRPr>
            </a:lvl1pPr>
          </a:lstStyle>
          <a:p>
            <a:fld id="{854DE770-0CAA-EC4D-9E2B-33A618EA4BE3}" type="datetime1">
              <a:rPr lang="fi-FI" smtClean="0"/>
              <a:t>14.4.2025</a:t>
            </a:fld>
            <a:endParaRPr lang="fi-FI"/>
          </a:p>
        </p:txBody>
      </p:sp>
      <p:sp>
        <p:nvSpPr>
          <p:cNvPr id="5" name="Title Placeholder 4">
            <a:extLst>
              <a:ext uri="{FF2B5EF4-FFF2-40B4-BE49-F238E27FC236}">
                <a16:creationId xmlns:a16="http://schemas.microsoft.com/office/drawing/2014/main" id="{A0259BBC-8171-7144-BB58-B4566BA9C970}"/>
              </a:ext>
            </a:extLst>
          </p:cNvPr>
          <p:cNvSpPr>
            <a:spLocks noGrp="1"/>
          </p:cNvSpPr>
          <p:nvPr>
            <p:ph type="title"/>
          </p:nvPr>
        </p:nvSpPr>
        <p:spPr>
          <a:xfrm>
            <a:off x="838200" y="365125"/>
            <a:ext cx="10515600" cy="1325563"/>
          </a:xfrm>
          <a:prstGeom prst="rect">
            <a:avLst/>
          </a:prstGeom>
        </p:spPr>
        <p:txBody>
          <a:bodyPr vert="horz" lIns="72000" tIns="36000" rIns="72000" bIns="36000" rtlCol="0" anchor="ctr">
            <a:normAutofit/>
          </a:bodyPr>
          <a:lstStyle/>
          <a:p>
            <a:r>
              <a:rPr lang="en-GB"/>
              <a:t>Click to edit Master title style</a:t>
            </a:r>
            <a:endParaRPr lang="fi-FI"/>
          </a:p>
        </p:txBody>
      </p:sp>
      <p:sp>
        <p:nvSpPr>
          <p:cNvPr id="2" name="Footer Placeholder 1">
            <a:extLst>
              <a:ext uri="{FF2B5EF4-FFF2-40B4-BE49-F238E27FC236}">
                <a16:creationId xmlns:a16="http://schemas.microsoft.com/office/drawing/2014/main" id="{74319BA5-F4DD-DB41-9A8B-E6717C0B3199}"/>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Footer Placeholder 1">
            <a:extLst>
              <a:ext uri="{FF2B5EF4-FFF2-40B4-BE49-F238E27FC236}">
                <a16:creationId xmlns:a16="http://schemas.microsoft.com/office/drawing/2014/main" id="{1882D9ED-C5D1-A148-9698-6D894D51408E}"/>
              </a:ext>
            </a:extLst>
          </p:cNvPr>
          <p:cNvSpPr txBox="1">
            <a:spLocks/>
          </p:cNvSpPr>
          <p:nvPr userDrawn="1"/>
        </p:nvSpPr>
        <p:spPr>
          <a:xfrm>
            <a:off x="9398000" y="6356350"/>
            <a:ext cx="1955800" cy="365125"/>
          </a:xfrm>
          <a:prstGeom prst="rect">
            <a:avLst/>
          </a:prstGeom>
        </p:spPr>
        <p:txBody>
          <a:bodyPr vert="horz" lIns="91440" tIns="45720" rIns="91440" bIns="45720" rtlCol="0" anchor="ctr"/>
          <a:lstStyle>
            <a:defPPr>
              <a:defRPr lang="en-FI"/>
            </a:defPPr>
            <a:lvl1pPr marL="0" algn="ctr"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FI"/>
          </a:p>
        </p:txBody>
      </p:sp>
      <p:sp>
        <p:nvSpPr>
          <p:cNvPr id="9" name="Slide Number Placeholder 8">
            <a:extLst>
              <a:ext uri="{FF2B5EF4-FFF2-40B4-BE49-F238E27FC236}">
                <a16:creationId xmlns:a16="http://schemas.microsoft.com/office/drawing/2014/main" id="{F5204789-1DCB-0C42-9693-576AA0FAF59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180172599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89" r:id="rId14"/>
  </p:sldLayoutIdLst>
  <p:hf hdr="0"/>
  <p:txStyles>
    <p:titleStyle>
      <a:lvl1pPr algn="l" defTabSz="914400" rtl="0" eaLnBrk="1" latinLnBrk="0" hangingPunct="1">
        <a:lnSpc>
          <a:spcPct val="90000"/>
        </a:lnSpc>
        <a:spcBef>
          <a:spcPct val="0"/>
        </a:spcBef>
        <a:buNone/>
        <a:defRPr sz="3600" b="1" i="0" kern="1200">
          <a:solidFill>
            <a:schemeClr val="tx1"/>
          </a:solidFill>
          <a:latin typeface="+mj-lt"/>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Poppins"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71ED389-B006-4C40-BA9B-5D00F903CE4D}"/>
              </a:ext>
            </a:extLst>
          </p:cNvPr>
          <p:cNvSpPr>
            <a:spLocks noGrp="1"/>
          </p:cNvSpPr>
          <p:nvPr>
            <p:ph type="body" idx="1"/>
          </p:nvPr>
        </p:nvSpPr>
        <p:spPr>
          <a:xfrm>
            <a:off x="838200" y="1825625"/>
            <a:ext cx="10515600" cy="4351338"/>
          </a:xfrm>
          <a:prstGeom prst="rect">
            <a:avLst/>
          </a:prstGeom>
        </p:spPr>
        <p:txBody>
          <a:bodyPr vert="horz" lIns="72000" tIns="36000" rIns="72000" bIns="3600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5DE93D36-32ED-A14F-BC50-D08E209401BF}"/>
              </a:ext>
            </a:extLst>
          </p:cNvPr>
          <p:cNvSpPr>
            <a:spLocks noGrp="1"/>
          </p:cNvSpPr>
          <p:nvPr>
            <p:ph type="dt" sz="half" idx="2"/>
          </p:nvPr>
        </p:nvSpPr>
        <p:spPr>
          <a:xfrm>
            <a:off x="247924" y="6356350"/>
            <a:ext cx="1375161" cy="365125"/>
          </a:xfrm>
          <a:prstGeom prst="rect">
            <a:avLst/>
          </a:prstGeom>
        </p:spPr>
        <p:txBody>
          <a:bodyPr vert="horz" lIns="91440" tIns="45720" rIns="91440" bIns="45720" rtlCol="0" anchor="ctr"/>
          <a:lstStyle>
            <a:lvl1pPr algn="l">
              <a:defRPr sz="1000" b="0" i="0">
                <a:solidFill>
                  <a:schemeClr val="bg2">
                    <a:lumMod val="50000"/>
                  </a:schemeClr>
                </a:solidFill>
                <a:latin typeface="+mn-lt"/>
                <a:cs typeface="Poppins" pitchFamily="2" charset="77"/>
              </a:defRPr>
            </a:lvl1pPr>
          </a:lstStyle>
          <a:p>
            <a:fld id="{854DE770-0CAA-EC4D-9E2B-33A618EA4BE3}" type="datetime1">
              <a:rPr lang="fi-FI" smtClean="0"/>
              <a:t>14.4.2025</a:t>
            </a:fld>
            <a:endParaRPr lang="fi-FI"/>
          </a:p>
        </p:txBody>
      </p:sp>
      <p:sp>
        <p:nvSpPr>
          <p:cNvPr id="5" name="Title Placeholder 4">
            <a:extLst>
              <a:ext uri="{FF2B5EF4-FFF2-40B4-BE49-F238E27FC236}">
                <a16:creationId xmlns:a16="http://schemas.microsoft.com/office/drawing/2014/main" id="{A0259BBC-8171-7144-BB58-B4566BA9C970}"/>
              </a:ext>
            </a:extLst>
          </p:cNvPr>
          <p:cNvSpPr>
            <a:spLocks noGrp="1"/>
          </p:cNvSpPr>
          <p:nvPr>
            <p:ph type="title"/>
          </p:nvPr>
        </p:nvSpPr>
        <p:spPr>
          <a:xfrm>
            <a:off x="838200" y="365125"/>
            <a:ext cx="10515600" cy="1325563"/>
          </a:xfrm>
          <a:prstGeom prst="rect">
            <a:avLst/>
          </a:prstGeom>
        </p:spPr>
        <p:txBody>
          <a:bodyPr vert="horz" lIns="72000" tIns="36000" rIns="72000" bIns="36000" rtlCol="0" anchor="ctr">
            <a:normAutofit/>
          </a:bodyPr>
          <a:lstStyle/>
          <a:p>
            <a:r>
              <a:rPr lang="en-GB"/>
              <a:t>Click to edit Master title style</a:t>
            </a:r>
            <a:endParaRPr lang="fi-FI"/>
          </a:p>
        </p:txBody>
      </p:sp>
      <p:sp>
        <p:nvSpPr>
          <p:cNvPr id="2" name="Footer Placeholder 1">
            <a:extLst>
              <a:ext uri="{FF2B5EF4-FFF2-40B4-BE49-F238E27FC236}">
                <a16:creationId xmlns:a16="http://schemas.microsoft.com/office/drawing/2014/main" id="{74319BA5-F4DD-DB41-9A8B-E6717C0B3199}"/>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Footer Placeholder 1">
            <a:extLst>
              <a:ext uri="{FF2B5EF4-FFF2-40B4-BE49-F238E27FC236}">
                <a16:creationId xmlns:a16="http://schemas.microsoft.com/office/drawing/2014/main" id="{1882D9ED-C5D1-A148-9698-6D894D51408E}"/>
              </a:ext>
            </a:extLst>
          </p:cNvPr>
          <p:cNvSpPr txBox="1">
            <a:spLocks/>
          </p:cNvSpPr>
          <p:nvPr userDrawn="1"/>
        </p:nvSpPr>
        <p:spPr>
          <a:xfrm>
            <a:off x="9398000" y="6356350"/>
            <a:ext cx="1955800" cy="365125"/>
          </a:xfrm>
          <a:prstGeom prst="rect">
            <a:avLst/>
          </a:prstGeom>
        </p:spPr>
        <p:txBody>
          <a:bodyPr vert="horz" lIns="91440" tIns="45720" rIns="91440" bIns="45720" rtlCol="0" anchor="ctr"/>
          <a:lstStyle>
            <a:defPPr>
              <a:defRPr lang="en-FI"/>
            </a:defPPr>
            <a:lvl1pPr marL="0" algn="ctr"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FI"/>
          </a:p>
        </p:txBody>
      </p:sp>
      <p:sp>
        <p:nvSpPr>
          <p:cNvPr id="9" name="Slide Number Placeholder 8">
            <a:extLst>
              <a:ext uri="{FF2B5EF4-FFF2-40B4-BE49-F238E27FC236}">
                <a16:creationId xmlns:a16="http://schemas.microsoft.com/office/drawing/2014/main" id="{F5204789-1DCB-0C42-9693-576AA0FAF59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2656196176"/>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Lst>
  <p:hf hdr="0"/>
  <p:txStyles>
    <p:titleStyle>
      <a:lvl1pPr algn="l" defTabSz="914400" rtl="0" eaLnBrk="1" latinLnBrk="0" hangingPunct="1">
        <a:lnSpc>
          <a:spcPct val="90000"/>
        </a:lnSpc>
        <a:spcBef>
          <a:spcPct val="0"/>
        </a:spcBef>
        <a:buNone/>
        <a:defRPr sz="3600" b="1" i="0" kern="1200">
          <a:solidFill>
            <a:schemeClr val="tx1"/>
          </a:solidFill>
          <a:latin typeface="+mj-lt"/>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Poppins"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71ED389-B006-4C40-BA9B-5D00F903CE4D}"/>
              </a:ext>
            </a:extLst>
          </p:cNvPr>
          <p:cNvSpPr>
            <a:spLocks noGrp="1"/>
          </p:cNvSpPr>
          <p:nvPr>
            <p:ph type="body" idx="1"/>
          </p:nvPr>
        </p:nvSpPr>
        <p:spPr>
          <a:xfrm>
            <a:off x="838200" y="1825625"/>
            <a:ext cx="10515600" cy="4351338"/>
          </a:xfrm>
          <a:prstGeom prst="rect">
            <a:avLst/>
          </a:prstGeom>
        </p:spPr>
        <p:txBody>
          <a:bodyPr vert="horz" lIns="72000" tIns="36000" rIns="72000" bIns="3600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5DE93D36-32ED-A14F-BC50-D08E209401BF}"/>
              </a:ext>
            </a:extLst>
          </p:cNvPr>
          <p:cNvSpPr>
            <a:spLocks noGrp="1"/>
          </p:cNvSpPr>
          <p:nvPr>
            <p:ph type="dt" sz="half" idx="2"/>
          </p:nvPr>
        </p:nvSpPr>
        <p:spPr>
          <a:xfrm>
            <a:off x="247924" y="6356350"/>
            <a:ext cx="1375161" cy="365125"/>
          </a:xfrm>
          <a:prstGeom prst="rect">
            <a:avLst/>
          </a:prstGeom>
        </p:spPr>
        <p:txBody>
          <a:bodyPr vert="horz" lIns="91440" tIns="45720" rIns="91440" bIns="45720" rtlCol="0" anchor="ctr"/>
          <a:lstStyle>
            <a:lvl1pPr algn="l">
              <a:defRPr sz="1000" b="0" i="0">
                <a:solidFill>
                  <a:schemeClr val="bg2">
                    <a:lumMod val="50000"/>
                  </a:schemeClr>
                </a:solidFill>
                <a:latin typeface="+mn-lt"/>
                <a:cs typeface="Poppins" pitchFamily="2" charset="77"/>
              </a:defRPr>
            </a:lvl1pPr>
          </a:lstStyle>
          <a:p>
            <a:fld id="{854DE770-0CAA-EC4D-9E2B-33A618EA4BE3}" type="datetime1">
              <a:rPr lang="fi-FI" smtClean="0"/>
              <a:t>14.4.2025</a:t>
            </a:fld>
            <a:endParaRPr lang="fi-FI"/>
          </a:p>
        </p:txBody>
      </p:sp>
      <p:sp>
        <p:nvSpPr>
          <p:cNvPr id="5" name="Title Placeholder 4">
            <a:extLst>
              <a:ext uri="{FF2B5EF4-FFF2-40B4-BE49-F238E27FC236}">
                <a16:creationId xmlns:a16="http://schemas.microsoft.com/office/drawing/2014/main" id="{A0259BBC-8171-7144-BB58-B4566BA9C970}"/>
              </a:ext>
            </a:extLst>
          </p:cNvPr>
          <p:cNvSpPr>
            <a:spLocks noGrp="1"/>
          </p:cNvSpPr>
          <p:nvPr>
            <p:ph type="title"/>
          </p:nvPr>
        </p:nvSpPr>
        <p:spPr>
          <a:xfrm>
            <a:off x="838200" y="365125"/>
            <a:ext cx="10515600" cy="1325563"/>
          </a:xfrm>
          <a:prstGeom prst="rect">
            <a:avLst/>
          </a:prstGeom>
        </p:spPr>
        <p:txBody>
          <a:bodyPr vert="horz" lIns="72000" tIns="36000" rIns="72000" bIns="36000" rtlCol="0" anchor="ctr">
            <a:normAutofit/>
          </a:bodyPr>
          <a:lstStyle/>
          <a:p>
            <a:r>
              <a:rPr lang="en-GB"/>
              <a:t>Click to edit Master title style</a:t>
            </a:r>
            <a:endParaRPr lang="fi-FI"/>
          </a:p>
        </p:txBody>
      </p:sp>
      <p:sp>
        <p:nvSpPr>
          <p:cNvPr id="2" name="Footer Placeholder 1">
            <a:extLst>
              <a:ext uri="{FF2B5EF4-FFF2-40B4-BE49-F238E27FC236}">
                <a16:creationId xmlns:a16="http://schemas.microsoft.com/office/drawing/2014/main" id="{74319BA5-F4DD-DB41-9A8B-E6717C0B3199}"/>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Footer Placeholder 1">
            <a:extLst>
              <a:ext uri="{FF2B5EF4-FFF2-40B4-BE49-F238E27FC236}">
                <a16:creationId xmlns:a16="http://schemas.microsoft.com/office/drawing/2014/main" id="{1882D9ED-C5D1-A148-9698-6D894D51408E}"/>
              </a:ext>
            </a:extLst>
          </p:cNvPr>
          <p:cNvSpPr txBox="1">
            <a:spLocks/>
          </p:cNvSpPr>
          <p:nvPr userDrawn="1"/>
        </p:nvSpPr>
        <p:spPr>
          <a:xfrm>
            <a:off x="9398000" y="6356350"/>
            <a:ext cx="1955800" cy="365125"/>
          </a:xfrm>
          <a:prstGeom prst="rect">
            <a:avLst/>
          </a:prstGeom>
        </p:spPr>
        <p:txBody>
          <a:bodyPr vert="horz" lIns="91440" tIns="45720" rIns="91440" bIns="45720" rtlCol="0" anchor="ctr"/>
          <a:lstStyle>
            <a:defPPr>
              <a:defRPr lang="en-FI"/>
            </a:defPPr>
            <a:lvl1pPr marL="0" algn="ctr"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FI"/>
          </a:p>
        </p:txBody>
      </p:sp>
      <p:sp>
        <p:nvSpPr>
          <p:cNvPr id="9" name="Slide Number Placeholder 8">
            <a:extLst>
              <a:ext uri="{FF2B5EF4-FFF2-40B4-BE49-F238E27FC236}">
                <a16:creationId xmlns:a16="http://schemas.microsoft.com/office/drawing/2014/main" id="{F5204789-1DCB-0C42-9693-576AA0FAF59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2877623418"/>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Lst>
  <p:hf hdr="0"/>
  <p:txStyles>
    <p:titleStyle>
      <a:lvl1pPr algn="l" defTabSz="914400" rtl="0" eaLnBrk="1" latinLnBrk="0" hangingPunct="1">
        <a:lnSpc>
          <a:spcPct val="90000"/>
        </a:lnSpc>
        <a:spcBef>
          <a:spcPct val="0"/>
        </a:spcBef>
        <a:buNone/>
        <a:defRPr sz="3600" b="1" i="0" kern="1200">
          <a:solidFill>
            <a:schemeClr val="tx1"/>
          </a:solidFill>
          <a:latin typeface="+mj-lt"/>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Poppins"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71ED389-B006-4C40-BA9B-5D00F903CE4D}"/>
              </a:ext>
            </a:extLst>
          </p:cNvPr>
          <p:cNvSpPr>
            <a:spLocks noGrp="1"/>
          </p:cNvSpPr>
          <p:nvPr>
            <p:ph type="body" idx="1"/>
          </p:nvPr>
        </p:nvSpPr>
        <p:spPr>
          <a:xfrm>
            <a:off x="838200" y="1825625"/>
            <a:ext cx="10515600" cy="4351338"/>
          </a:xfrm>
          <a:prstGeom prst="rect">
            <a:avLst/>
          </a:prstGeom>
        </p:spPr>
        <p:txBody>
          <a:bodyPr vert="horz" lIns="72000" tIns="36000" rIns="72000" bIns="3600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5DE93D36-32ED-A14F-BC50-D08E209401BF}"/>
              </a:ext>
            </a:extLst>
          </p:cNvPr>
          <p:cNvSpPr>
            <a:spLocks noGrp="1"/>
          </p:cNvSpPr>
          <p:nvPr>
            <p:ph type="dt" sz="half" idx="2"/>
          </p:nvPr>
        </p:nvSpPr>
        <p:spPr>
          <a:xfrm>
            <a:off x="247924" y="6356350"/>
            <a:ext cx="1375161" cy="365125"/>
          </a:xfrm>
          <a:prstGeom prst="rect">
            <a:avLst/>
          </a:prstGeom>
        </p:spPr>
        <p:txBody>
          <a:bodyPr vert="horz" lIns="91440" tIns="45720" rIns="91440" bIns="45720" rtlCol="0" anchor="ctr"/>
          <a:lstStyle>
            <a:lvl1pPr algn="l">
              <a:defRPr sz="1000" b="0" i="0">
                <a:solidFill>
                  <a:schemeClr val="bg2">
                    <a:lumMod val="50000"/>
                  </a:schemeClr>
                </a:solidFill>
                <a:latin typeface="+mn-lt"/>
                <a:cs typeface="Poppins" pitchFamily="2" charset="77"/>
              </a:defRPr>
            </a:lvl1pPr>
          </a:lstStyle>
          <a:p>
            <a:fld id="{854DE770-0CAA-EC4D-9E2B-33A618EA4BE3}" type="datetime1">
              <a:rPr lang="fi-FI" smtClean="0"/>
              <a:t>14.4.2025</a:t>
            </a:fld>
            <a:endParaRPr lang="fi-FI"/>
          </a:p>
        </p:txBody>
      </p:sp>
      <p:sp>
        <p:nvSpPr>
          <p:cNvPr id="5" name="Title Placeholder 4">
            <a:extLst>
              <a:ext uri="{FF2B5EF4-FFF2-40B4-BE49-F238E27FC236}">
                <a16:creationId xmlns:a16="http://schemas.microsoft.com/office/drawing/2014/main" id="{A0259BBC-8171-7144-BB58-B4566BA9C970}"/>
              </a:ext>
            </a:extLst>
          </p:cNvPr>
          <p:cNvSpPr>
            <a:spLocks noGrp="1"/>
          </p:cNvSpPr>
          <p:nvPr>
            <p:ph type="title"/>
          </p:nvPr>
        </p:nvSpPr>
        <p:spPr>
          <a:xfrm>
            <a:off x="838200" y="365125"/>
            <a:ext cx="10515600" cy="1325563"/>
          </a:xfrm>
          <a:prstGeom prst="rect">
            <a:avLst/>
          </a:prstGeom>
        </p:spPr>
        <p:txBody>
          <a:bodyPr vert="horz" lIns="72000" tIns="36000" rIns="72000" bIns="36000" rtlCol="0" anchor="ctr">
            <a:normAutofit/>
          </a:bodyPr>
          <a:lstStyle/>
          <a:p>
            <a:r>
              <a:rPr lang="en-GB"/>
              <a:t>Click to edit Master title style</a:t>
            </a:r>
            <a:endParaRPr lang="fi-FI"/>
          </a:p>
        </p:txBody>
      </p:sp>
      <p:sp>
        <p:nvSpPr>
          <p:cNvPr id="2" name="Footer Placeholder 1">
            <a:extLst>
              <a:ext uri="{FF2B5EF4-FFF2-40B4-BE49-F238E27FC236}">
                <a16:creationId xmlns:a16="http://schemas.microsoft.com/office/drawing/2014/main" id="{74319BA5-F4DD-DB41-9A8B-E6717C0B3199}"/>
              </a:ext>
            </a:extLst>
          </p:cNvPr>
          <p:cNvSpPr>
            <a:spLocks noGrp="1"/>
          </p:cNvSpPr>
          <p:nvPr>
            <p:ph type="ftr" sz="quarter" idx="3"/>
          </p:nvPr>
        </p:nvSpPr>
        <p:spPr>
          <a:xfrm>
            <a:off x="2726108" y="6356350"/>
            <a:ext cx="5427292" cy="365125"/>
          </a:xfrm>
          <a:prstGeom prst="rect">
            <a:avLst/>
          </a:prstGeom>
        </p:spPr>
        <p:txBody>
          <a:bodyPr vert="horz" lIns="91440" tIns="45720" rIns="91440" bIns="45720" rtlCol="0" anchor="ctr"/>
          <a:lstStyle>
            <a:lvl1pPr algn="ctr">
              <a:defRPr sz="1000">
                <a:solidFill>
                  <a:schemeClr val="bg2">
                    <a:lumMod val="50000"/>
                  </a:schemeClr>
                </a:solidFill>
              </a:defRPr>
            </a:lvl1pPr>
          </a:lstStyle>
          <a:p>
            <a:endParaRPr lang="en-FI"/>
          </a:p>
        </p:txBody>
      </p:sp>
      <p:sp>
        <p:nvSpPr>
          <p:cNvPr id="6" name="Footer Placeholder 1">
            <a:extLst>
              <a:ext uri="{FF2B5EF4-FFF2-40B4-BE49-F238E27FC236}">
                <a16:creationId xmlns:a16="http://schemas.microsoft.com/office/drawing/2014/main" id="{1882D9ED-C5D1-A148-9698-6D894D51408E}"/>
              </a:ext>
            </a:extLst>
          </p:cNvPr>
          <p:cNvSpPr txBox="1">
            <a:spLocks/>
          </p:cNvSpPr>
          <p:nvPr userDrawn="1"/>
        </p:nvSpPr>
        <p:spPr>
          <a:xfrm>
            <a:off x="9398000" y="6356350"/>
            <a:ext cx="1955800" cy="365125"/>
          </a:xfrm>
          <a:prstGeom prst="rect">
            <a:avLst/>
          </a:prstGeom>
        </p:spPr>
        <p:txBody>
          <a:bodyPr vert="horz" lIns="91440" tIns="45720" rIns="91440" bIns="45720" rtlCol="0" anchor="ctr"/>
          <a:lstStyle>
            <a:defPPr>
              <a:defRPr lang="en-FI"/>
            </a:defPPr>
            <a:lvl1pPr marL="0" algn="ctr"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FI"/>
          </a:p>
        </p:txBody>
      </p:sp>
      <p:sp>
        <p:nvSpPr>
          <p:cNvPr id="9" name="Slide Number Placeholder 8">
            <a:extLst>
              <a:ext uri="{FF2B5EF4-FFF2-40B4-BE49-F238E27FC236}">
                <a16:creationId xmlns:a16="http://schemas.microsoft.com/office/drawing/2014/main" id="{F5204789-1DCB-0C42-9693-576AA0FAF59A}"/>
              </a:ext>
            </a:extLst>
          </p:cNvPr>
          <p:cNvSpPr>
            <a:spLocks noGrp="1"/>
          </p:cNvSpPr>
          <p:nvPr>
            <p:ph type="sldNum" sz="quarter" idx="4"/>
          </p:nvPr>
        </p:nvSpPr>
        <p:spPr>
          <a:xfrm>
            <a:off x="9200876" y="6356350"/>
            <a:ext cx="2743200" cy="365125"/>
          </a:xfrm>
          <a:prstGeom prst="rect">
            <a:avLst/>
          </a:prstGeom>
        </p:spPr>
        <p:txBody>
          <a:bodyPr vert="horz" lIns="91440" tIns="45720" rIns="91440" bIns="45720" rtlCol="0" anchor="ctr"/>
          <a:lstStyle>
            <a:lvl1pPr algn="r">
              <a:defRPr sz="1000">
                <a:solidFill>
                  <a:schemeClr val="bg2">
                    <a:lumMod val="50000"/>
                  </a:schemeClr>
                </a:solidFill>
              </a:defRPr>
            </a:lvl1pPr>
          </a:lstStyle>
          <a:p>
            <a:fld id="{A1510FE8-D753-C647-A925-D4EB5DB9B7DB}" type="slidenum">
              <a:rPr lang="en-FI" smtClean="0"/>
              <a:pPr/>
              <a:t>‹#›</a:t>
            </a:fld>
            <a:endParaRPr lang="en-FI"/>
          </a:p>
        </p:txBody>
      </p:sp>
    </p:spTree>
    <p:extLst>
      <p:ext uri="{BB962C8B-B14F-4D97-AF65-F5344CB8AC3E}">
        <p14:creationId xmlns:p14="http://schemas.microsoft.com/office/powerpoint/2010/main" val="1801725992"/>
      </p:ext>
    </p:extLst>
  </p:cSld>
  <p:clrMap bg1="lt1" tx1="dk1" bg2="lt2" tx2="dk2" accent1="accent1" accent2="accent2" accent3="accent3" accent4="accent4" accent5="accent5" accent6="accent6" hlink="hlink" folHlink="folHlink"/>
  <p:sldLayoutIdLst>
    <p:sldLayoutId id="2147483805" r:id="rId1"/>
  </p:sldLayoutIdLst>
  <p:hf hdr="0"/>
  <p:txStyles>
    <p:titleStyle>
      <a:lvl1pPr algn="l" defTabSz="914400" rtl="0" eaLnBrk="1" latinLnBrk="0" hangingPunct="1">
        <a:lnSpc>
          <a:spcPct val="90000"/>
        </a:lnSpc>
        <a:spcBef>
          <a:spcPct val="0"/>
        </a:spcBef>
        <a:buNone/>
        <a:defRPr sz="3600" b="1" i="0" kern="1200">
          <a:solidFill>
            <a:schemeClr val="tx1"/>
          </a:solidFill>
          <a:latin typeface="+mj-lt"/>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Poppins"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Poppins"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E0ED68B3-C51B-0AF1-3386-1E34C507A926}"/>
              </a:ext>
            </a:extLst>
          </p:cNvPr>
          <p:cNvSpPr>
            <a:spLocks noGrp="1"/>
          </p:cNvSpPr>
          <p:nvPr>
            <p:ph type="dt" sz="half" idx="10"/>
          </p:nvPr>
        </p:nvSpPr>
        <p:spPr/>
        <p:txBody>
          <a:bodyPr/>
          <a:lstStyle/>
          <a:p>
            <a:r>
              <a:rPr lang="fi-FI" dirty="0"/>
              <a:t>10.4.2025</a:t>
            </a:r>
          </a:p>
        </p:txBody>
      </p:sp>
      <p:sp>
        <p:nvSpPr>
          <p:cNvPr id="2" name="Otsikko 1">
            <a:extLst>
              <a:ext uri="{FF2B5EF4-FFF2-40B4-BE49-F238E27FC236}">
                <a16:creationId xmlns:a16="http://schemas.microsoft.com/office/drawing/2014/main" id="{FCDB377D-0279-9EA0-4B10-3908BD861E83}"/>
              </a:ext>
            </a:extLst>
          </p:cNvPr>
          <p:cNvSpPr>
            <a:spLocks noGrp="1"/>
          </p:cNvSpPr>
          <p:nvPr>
            <p:ph type="ctrTitle"/>
          </p:nvPr>
        </p:nvSpPr>
        <p:spPr>
          <a:xfrm>
            <a:off x="1205669" y="2027976"/>
            <a:ext cx="8633791" cy="2918307"/>
          </a:xfrm>
        </p:spPr>
        <p:txBody>
          <a:bodyPr>
            <a:normAutofit fontScale="90000"/>
          </a:bodyPr>
          <a:lstStyle/>
          <a:p>
            <a:pPr algn="ctr"/>
            <a:br>
              <a:rPr lang="fi-FI" dirty="0">
                <a:cs typeface="Poppins"/>
              </a:rPr>
            </a:br>
            <a:br>
              <a:rPr lang="fi-FI" dirty="0">
                <a:cs typeface="Poppins"/>
              </a:rPr>
            </a:br>
            <a:r>
              <a:rPr lang="fi-FI" dirty="0">
                <a:cs typeface="Poppins"/>
              </a:rPr>
              <a:t>			</a:t>
            </a:r>
            <a:br>
              <a:rPr lang="fi-FI" dirty="0">
                <a:cs typeface="Poppins"/>
              </a:rPr>
            </a:br>
            <a:br>
              <a:rPr lang="fi-FI" dirty="0">
                <a:cs typeface="Poppins"/>
              </a:rPr>
            </a:br>
            <a:br>
              <a:rPr lang="fi-FI" dirty="0">
                <a:cs typeface="Poppins"/>
              </a:rPr>
            </a:br>
            <a:br>
              <a:rPr lang="fi-FI" dirty="0">
                <a:cs typeface="Poppins"/>
              </a:rPr>
            </a:br>
            <a:r>
              <a:rPr lang="fi-FI" b="0" dirty="0">
                <a:cs typeface="Poppins"/>
              </a:rPr>
              <a:t>Satakunnan hyvinvointialue, </a:t>
            </a:r>
            <a:br>
              <a:rPr lang="fi-FI" b="0" dirty="0">
                <a:cs typeface="Poppins"/>
              </a:rPr>
            </a:br>
            <a:r>
              <a:rPr lang="fi-FI" b="0" dirty="0">
                <a:cs typeface="Poppins"/>
              </a:rPr>
              <a:t>	Aikuisten palvelujen toimialue, 		vammaispalvelut</a:t>
            </a:r>
            <a:br>
              <a:rPr lang="fi-FI" dirty="0">
                <a:cs typeface="Poppins"/>
              </a:rPr>
            </a:br>
            <a:br>
              <a:rPr lang="fi-FI" dirty="0">
                <a:cs typeface="Poppins"/>
              </a:rPr>
            </a:br>
            <a:r>
              <a:rPr lang="fi-FI" dirty="0">
                <a:cs typeface="Poppins"/>
              </a:rPr>
              <a:t>	</a:t>
            </a:r>
            <a:r>
              <a:rPr lang="fi-FI" b="0" dirty="0">
                <a:cs typeface="Poppins"/>
              </a:rPr>
              <a:t>Vammaispalvelut, uusi organisaatio ja ajankohtaiset asiat</a:t>
            </a:r>
            <a:br>
              <a:rPr lang="fi-FI" b="0" dirty="0">
                <a:cs typeface="Poppins"/>
              </a:rPr>
            </a:br>
            <a:endParaRPr lang="fi-FI" b="0" i="1" dirty="0">
              <a:cs typeface="Poppins"/>
            </a:endParaRPr>
          </a:p>
        </p:txBody>
      </p:sp>
      <p:sp>
        <p:nvSpPr>
          <p:cNvPr id="5" name="Dian numeron paikkamerkki 4">
            <a:extLst>
              <a:ext uri="{FF2B5EF4-FFF2-40B4-BE49-F238E27FC236}">
                <a16:creationId xmlns:a16="http://schemas.microsoft.com/office/drawing/2014/main" id="{F68B0045-C38B-22A3-A671-AE83E2531113}"/>
              </a:ext>
            </a:extLst>
          </p:cNvPr>
          <p:cNvSpPr>
            <a:spLocks noGrp="1"/>
          </p:cNvSpPr>
          <p:nvPr>
            <p:ph type="sldNum" sz="quarter" idx="4"/>
          </p:nvPr>
        </p:nvSpPr>
        <p:spPr/>
        <p:txBody>
          <a:bodyPr/>
          <a:lstStyle/>
          <a:p>
            <a:fld id="{A1510FE8-D753-C647-A925-D4EB5DB9B7DB}" type="slidenum">
              <a:rPr lang="en-FI" smtClean="0"/>
              <a:pPr/>
              <a:t>1</a:t>
            </a:fld>
            <a:endParaRPr lang="en-FI"/>
          </a:p>
        </p:txBody>
      </p:sp>
    </p:spTree>
    <p:extLst>
      <p:ext uri="{BB962C8B-B14F-4D97-AF65-F5344CB8AC3E}">
        <p14:creationId xmlns:p14="http://schemas.microsoft.com/office/powerpoint/2010/main" val="324636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6F80A3F-01A5-EAF4-5AC7-96C4822FE787}"/>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6BB11E50-2071-4647-B2A4-6E16D0D78C0D}" type="datetime1">
              <a:rPr kumimoji="0" lang="fi-FI"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14.4.2025</a:t>
            </a:fld>
            <a:endParaRPr kumimoji="0" lang="fi-FI"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Dian numeron paikkamerkki 4">
            <a:extLst>
              <a:ext uri="{FF2B5EF4-FFF2-40B4-BE49-F238E27FC236}">
                <a16:creationId xmlns:a16="http://schemas.microsoft.com/office/drawing/2014/main" id="{2F37788D-22FC-61B1-5F7A-6CF9D68DD817}"/>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1510FE8-D753-C647-A925-D4EB5DB9B7DB}" type="slidenum">
              <a:rPr kumimoji="0" lang="en-FI" sz="1000" b="0" i="0" u="none" strike="noStrike" kern="1200" cap="none" spc="0" normalizeH="0" baseline="0" noProof="0" smtClean="0">
                <a:ln>
                  <a:noFill/>
                </a:ln>
                <a:solidFill>
                  <a:srgbClr val="E7E6E6">
                    <a:lumMod val="50000"/>
                  </a:srgb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FI" sz="1000" b="0" i="0" u="none" strike="noStrike" kern="1200" cap="none" spc="0" normalizeH="0" baseline="0" noProof="0">
              <a:ln>
                <a:noFill/>
              </a:ln>
              <a:solidFill>
                <a:srgbClr val="E7E6E6">
                  <a:lumMod val="50000"/>
                </a:srgbClr>
              </a:solidFill>
              <a:effectLst/>
              <a:uLnTx/>
              <a:uFillTx/>
              <a:latin typeface="Calibri" panose="020F0502020204030204"/>
              <a:ea typeface="+mn-ea"/>
              <a:cs typeface="+mn-cs"/>
            </a:endParaRPr>
          </a:p>
        </p:txBody>
      </p:sp>
      <p:sp>
        <p:nvSpPr>
          <p:cNvPr id="33" name="Tekstiruutu 32">
            <a:extLst>
              <a:ext uri="{FF2B5EF4-FFF2-40B4-BE49-F238E27FC236}">
                <a16:creationId xmlns:a16="http://schemas.microsoft.com/office/drawing/2014/main" id="{589F2757-E5EC-40B0-73DF-7CEC7A90A97A}"/>
              </a:ext>
            </a:extLst>
          </p:cNvPr>
          <p:cNvSpPr txBox="1"/>
          <p:nvPr/>
        </p:nvSpPr>
        <p:spPr>
          <a:xfrm>
            <a:off x="1763657" y="1773616"/>
            <a:ext cx="1234800" cy="1214679"/>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sosiaalityön-</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tekijä</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Tuija Lahtinen</a:t>
            </a:r>
          </a:p>
        </p:txBody>
      </p:sp>
      <p:sp>
        <p:nvSpPr>
          <p:cNvPr id="8" name="Tekstiruutu 7">
            <a:extLst>
              <a:ext uri="{FF2B5EF4-FFF2-40B4-BE49-F238E27FC236}">
                <a16:creationId xmlns:a16="http://schemas.microsoft.com/office/drawing/2014/main" id="{279C2FCE-65E4-E668-A65E-EC9FE3021E8C}"/>
              </a:ext>
            </a:extLst>
          </p:cNvPr>
          <p:cNvSpPr txBox="1"/>
          <p:nvPr/>
        </p:nvSpPr>
        <p:spPr>
          <a:xfrm>
            <a:off x="2270811" y="241288"/>
            <a:ext cx="6930065" cy="544965"/>
          </a:xfrm>
          <a:prstGeom prst="rect">
            <a:avLst/>
          </a:prstGeom>
          <a:solidFill>
            <a:schemeClr val="accent4"/>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600" b="1">
                <a:solidFill>
                  <a:schemeClr val="tx1"/>
                </a:solidFill>
                <a:latin typeface="Arial" panose="020B0604020202020204" pitchFamily="34" charset="0"/>
                <a:cs typeface="Arial" panose="020B0604020202020204" pitchFamily="34" charset="0"/>
              </a:rPr>
              <a:t>Vammaispalvelut, vastuualuejohtaja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0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Kalevi Mäkipää (virkavapaalla 1.12.2024-31.12.2025) </a:t>
            </a:r>
            <a:r>
              <a:rPr kumimoji="0" lang="fi-FI" sz="16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vs. Sari Landvik</a:t>
            </a:r>
            <a:endParaRPr kumimoji="0" lang="fi-FI" sz="1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1" name="Tekstiruutu 10">
            <a:extLst>
              <a:ext uri="{FF2B5EF4-FFF2-40B4-BE49-F238E27FC236}">
                <a16:creationId xmlns:a16="http://schemas.microsoft.com/office/drawing/2014/main" id="{A54EE248-29E8-C862-8318-225DBABD16D0}"/>
              </a:ext>
            </a:extLst>
          </p:cNvPr>
          <p:cNvSpPr txBox="1"/>
          <p:nvPr/>
        </p:nvSpPr>
        <p:spPr>
          <a:xfrm>
            <a:off x="463430" y="1765486"/>
            <a:ext cx="1234742" cy="1214679"/>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 </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sosiaalityön-</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tekijä</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Kaisa Koskela</a:t>
            </a:r>
          </a:p>
        </p:txBody>
      </p:sp>
      <p:grpSp>
        <p:nvGrpSpPr>
          <p:cNvPr id="13" name="Ryhmä 12">
            <a:extLst>
              <a:ext uri="{FF2B5EF4-FFF2-40B4-BE49-F238E27FC236}">
                <a16:creationId xmlns:a16="http://schemas.microsoft.com/office/drawing/2014/main" id="{5F1FE36A-5E4D-53A2-9F0C-12C817DFA7AA}"/>
              </a:ext>
            </a:extLst>
          </p:cNvPr>
          <p:cNvGrpSpPr/>
          <p:nvPr/>
        </p:nvGrpSpPr>
        <p:grpSpPr>
          <a:xfrm>
            <a:off x="463429" y="875620"/>
            <a:ext cx="10705313" cy="755895"/>
            <a:chOff x="-4434548" y="442328"/>
            <a:chExt cx="32853709" cy="497800"/>
          </a:xfrm>
          <a:solidFill>
            <a:schemeClr val="accent4">
              <a:lumMod val="60000"/>
              <a:lumOff val="40000"/>
            </a:schemeClr>
          </a:solidFill>
        </p:grpSpPr>
        <p:sp>
          <p:nvSpPr>
            <p:cNvPr id="14" name="Suorakulmio 13">
              <a:extLst>
                <a:ext uri="{FF2B5EF4-FFF2-40B4-BE49-F238E27FC236}">
                  <a16:creationId xmlns:a16="http://schemas.microsoft.com/office/drawing/2014/main" id="{2302E6CB-F909-FA4D-B854-8E8CA653172B}"/>
                </a:ext>
              </a:extLst>
            </p:cNvPr>
            <p:cNvSpPr/>
            <p:nvPr/>
          </p:nvSpPr>
          <p:spPr>
            <a:xfrm>
              <a:off x="12745896" y="442328"/>
              <a:ext cx="15673265" cy="497800"/>
            </a:xfrm>
            <a:prstGeom prst="rect">
              <a:avLst/>
            </a:prstGeom>
            <a:grp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pPr>
              <a:r>
                <a:rPr lang="fi-FI" sz="1333" b="1">
                  <a:solidFill>
                    <a:schemeClr val="tx1"/>
                  </a:solidFill>
                  <a:latin typeface="Arial" panose="020B0604020202020204" pitchFamily="34" charset="0"/>
                  <a:cs typeface="Arial" panose="020B0604020202020204" pitchFamily="34" charset="0"/>
                </a:rPr>
                <a:t>Vastuuyksikön päällikkö</a:t>
              </a:r>
            </a:p>
            <a:p>
              <a:pPr algn="ctr" defTabSz="711182">
                <a:spcBef>
                  <a:spcPct val="0"/>
                </a:spcBef>
              </a:pPr>
              <a:r>
                <a:rPr lang="fi-FI" sz="1333" b="1">
                  <a:solidFill>
                    <a:schemeClr val="tx1"/>
                  </a:solidFill>
                  <a:latin typeface="Arial" panose="020B0604020202020204" pitchFamily="34" charset="0"/>
                  <a:cs typeface="Arial" panose="020B0604020202020204" pitchFamily="34" charset="0"/>
                </a:rPr>
                <a:t>Asumisen ja päiväaikaisen toiminnan palvelut</a:t>
              </a:r>
            </a:p>
            <a:p>
              <a:pPr algn="ctr" defTabSz="711182">
                <a:spcBef>
                  <a:spcPct val="0"/>
                </a:spcBef>
              </a:pPr>
              <a:r>
                <a:rPr lang="fi-FI" sz="1000" b="1">
                  <a:solidFill>
                    <a:schemeClr val="tx1"/>
                  </a:solidFill>
                  <a:latin typeface="Arial" panose="020B0604020202020204" pitchFamily="34" charset="0"/>
                  <a:cs typeface="Arial" panose="020B0604020202020204" pitchFamily="34" charset="0"/>
                </a:rPr>
                <a:t>Sari Landvik (virkavapaalla 1.12.2024-31.12.2025) </a:t>
              </a:r>
              <a:r>
                <a:rPr lang="fi-FI" sz="1333" b="1">
                  <a:solidFill>
                    <a:schemeClr val="tx1"/>
                  </a:solidFill>
                  <a:latin typeface="Arial" panose="020B0604020202020204" pitchFamily="34" charset="0"/>
                  <a:cs typeface="Arial" panose="020B0604020202020204" pitchFamily="34" charset="0"/>
                </a:rPr>
                <a:t>vs. Katariina Ristimäki </a:t>
              </a:r>
            </a:p>
          </p:txBody>
        </p:sp>
        <p:sp>
          <p:nvSpPr>
            <p:cNvPr id="18" name="Tekstiruutu 17">
              <a:extLst>
                <a:ext uri="{FF2B5EF4-FFF2-40B4-BE49-F238E27FC236}">
                  <a16:creationId xmlns:a16="http://schemas.microsoft.com/office/drawing/2014/main" id="{761BA4CA-2C55-D53A-C4E8-B563D9DF9BE6}"/>
                </a:ext>
              </a:extLst>
            </p:cNvPr>
            <p:cNvSpPr txBox="1"/>
            <p:nvPr/>
          </p:nvSpPr>
          <p:spPr>
            <a:xfrm>
              <a:off x="-4434548" y="442328"/>
              <a:ext cx="14917204" cy="497800"/>
            </a:xfrm>
            <a:prstGeom prst="rect">
              <a:avLst/>
            </a:prstGeom>
            <a:grp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300" b="1" i="0" u="none" strike="noStrike" kern="1200" cap="none" spc="0" normalizeH="0" baseline="0" noProof="0">
                  <a:ln>
                    <a:noFill/>
                  </a:ln>
                  <a:solidFill>
                    <a:schemeClr val="tx1"/>
                  </a:solidFill>
                  <a:effectLst/>
                  <a:uLnTx/>
                  <a:uFillTx/>
                  <a:latin typeface="Arial"/>
                  <a:cs typeface="Arial"/>
                </a:rPr>
                <a:t>Vastuuyksikön päällikkö</a:t>
              </a:r>
            </a:p>
            <a:p>
              <a:pPr algn="ctr" defTabSz="711182">
                <a:spcBef>
                  <a:spcPct val="0"/>
                </a:spcBef>
                <a:defRPr/>
              </a:pPr>
              <a:r>
                <a:rPr lang="fi-FI" sz="1300" b="1">
                  <a:solidFill>
                    <a:schemeClr val="tx1"/>
                  </a:solidFill>
                  <a:latin typeface="Arial"/>
                  <a:cs typeface="Arial"/>
                </a:rPr>
                <a:t>Sosiaalityön</a:t>
              </a:r>
              <a:r>
                <a:rPr kumimoji="0" lang="fi-FI" sz="1300" b="1" i="0" u="none" strike="noStrike" kern="1200" cap="none" spc="0" normalizeH="0" baseline="0" noProof="0">
                  <a:ln>
                    <a:noFill/>
                  </a:ln>
                  <a:solidFill>
                    <a:schemeClr val="tx1"/>
                  </a:solidFill>
                  <a:effectLst/>
                  <a:uLnTx/>
                  <a:uFillTx/>
                  <a:latin typeface="Arial"/>
                  <a:cs typeface="Arial"/>
                </a:rPr>
                <a:t> ja </a:t>
              </a:r>
              <a:r>
                <a:rPr lang="fi-FI" sz="1300" b="1">
                  <a:solidFill>
                    <a:schemeClr val="tx1"/>
                  </a:solidFill>
                  <a:latin typeface="Arial"/>
                  <a:cs typeface="Arial"/>
                </a:rPr>
                <a:t>vaativan tuen palvelut</a:t>
              </a:r>
            </a:p>
            <a:p>
              <a:pPr algn="ctr" defTabSz="711182">
                <a:spcBef>
                  <a:spcPct val="0"/>
                </a:spcBef>
                <a:defRPr/>
              </a:pPr>
              <a:r>
                <a:rPr lang="fi-FI" sz="1300" b="1" i="0" u="none" strike="noStrike" kern="1200" cap="none" spc="0" normalizeH="0" baseline="0" noProof="0">
                  <a:ln>
                    <a:noFill/>
                  </a:ln>
                  <a:solidFill>
                    <a:schemeClr val="tx1"/>
                  </a:solidFill>
                  <a:effectLst/>
                  <a:uLnTx/>
                  <a:uFillTx/>
                  <a:latin typeface="Arial"/>
                  <a:cs typeface="Arial"/>
                </a:rPr>
                <a:t>Vesa Kiiski</a:t>
              </a:r>
            </a:p>
          </p:txBody>
        </p:sp>
      </p:grpSp>
      <p:sp>
        <p:nvSpPr>
          <p:cNvPr id="42" name="Tekstiruutu 41">
            <a:extLst>
              <a:ext uri="{FF2B5EF4-FFF2-40B4-BE49-F238E27FC236}">
                <a16:creationId xmlns:a16="http://schemas.microsoft.com/office/drawing/2014/main" id="{D2797713-5353-5F06-D86A-0F7A0DEF12A5}"/>
              </a:ext>
            </a:extLst>
          </p:cNvPr>
          <p:cNvSpPr txBox="1"/>
          <p:nvPr/>
        </p:nvSpPr>
        <p:spPr>
          <a:xfrm>
            <a:off x="7715191" y="3867561"/>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a:solidFill>
                  <a:prstClr val="black"/>
                </a:solidFill>
                <a:latin typeface="Arial"/>
                <a:cs typeface="Arial"/>
              </a:rPr>
              <a:t>Huovi</a:t>
            </a:r>
            <a:r>
              <a:rPr kumimoji="0" lang="fi-FI" sz="1200" b="0" i="0" u="none" strike="noStrike" kern="1200" cap="none" spc="0" normalizeH="0" baseline="0" noProof="0">
                <a:ln>
                  <a:noFill/>
                </a:ln>
                <a:solidFill>
                  <a:prstClr val="black"/>
                </a:solidFill>
                <a:effectLst/>
                <a:uLnTx/>
                <a:uFillTx/>
                <a:latin typeface="Arial"/>
                <a:cs typeface="Arial"/>
              </a:rPr>
              <a:t> ja Akseli</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Satu Saari</a:t>
            </a:r>
          </a:p>
        </p:txBody>
      </p:sp>
      <p:sp>
        <p:nvSpPr>
          <p:cNvPr id="3" name="Tekstiruutu 2">
            <a:extLst>
              <a:ext uri="{FF2B5EF4-FFF2-40B4-BE49-F238E27FC236}">
                <a16:creationId xmlns:a16="http://schemas.microsoft.com/office/drawing/2014/main" id="{2A140E12-2491-CBB1-3FE1-439ACAC500D7}"/>
              </a:ext>
            </a:extLst>
          </p:cNvPr>
          <p:cNvSpPr txBox="1"/>
          <p:nvPr/>
        </p:nvSpPr>
        <p:spPr>
          <a:xfrm>
            <a:off x="5710552" y="1664745"/>
            <a:ext cx="1893600" cy="700988"/>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 ohjaaja</a:t>
            </a:r>
            <a:endPar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Jaana Urama-Kienokoski</a:t>
            </a:r>
            <a:endPar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Tekstiruutu 3">
            <a:extLst>
              <a:ext uri="{FF2B5EF4-FFF2-40B4-BE49-F238E27FC236}">
                <a16:creationId xmlns:a16="http://schemas.microsoft.com/office/drawing/2014/main" id="{6DA7BD27-4B9F-2648-241B-AFBFA12B745B}"/>
              </a:ext>
            </a:extLst>
          </p:cNvPr>
          <p:cNvSpPr txBox="1"/>
          <p:nvPr/>
        </p:nvSpPr>
        <p:spPr>
          <a:xfrm>
            <a:off x="7706811" y="1677348"/>
            <a:ext cx="1893600" cy="691919"/>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 ohjaaja</a:t>
            </a:r>
            <a:endPar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Katri Peltonen</a:t>
            </a:r>
            <a:endPar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5" name="Tekstiruutu 14">
            <a:extLst>
              <a:ext uri="{FF2B5EF4-FFF2-40B4-BE49-F238E27FC236}">
                <a16:creationId xmlns:a16="http://schemas.microsoft.com/office/drawing/2014/main" id="{9FA45204-ED8D-E525-E3E3-B096CC3AF641}"/>
              </a:ext>
            </a:extLst>
          </p:cNvPr>
          <p:cNvSpPr txBox="1"/>
          <p:nvPr/>
        </p:nvSpPr>
        <p:spPr>
          <a:xfrm>
            <a:off x="9719830" y="1663812"/>
            <a:ext cx="1893600" cy="721460"/>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 ohjaaja</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800" b="1">
                <a:solidFill>
                  <a:schemeClr val="tx1"/>
                </a:solidFill>
                <a:latin typeface="Arial" panose="020B0604020202020204" pitchFamily="34" charset="0"/>
                <a:cs typeface="Arial" panose="020B0604020202020204" pitchFamily="34" charset="0"/>
              </a:rPr>
              <a:t>Katariina Ristimäki</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800" b="1">
                <a:solidFill>
                  <a:schemeClr val="tx1"/>
                </a:solidFill>
                <a:latin typeface="Arial" panose="020B0604020202020204" pitchFamily="34" charset="0"/>
                <a:cs typeface="Arial" panose="020B0604020202020204" pitchFamily="34" charset="0"/>
              </a:rPr>
              <a:t> (virkavapaalla 1.12.2024-31.12.2025) </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vs. Minna Gustafsson</a:t>
            </a:r>
          </a:p>
        </p:txBody>
      </p:sp>
      <p:sp>
        <p:nvSpPr>
          <p:cNvPr id="16" name="Tekstiruutu 15">
            <a:extLst>
              <a:ext uri="{FF2B5EF4-FFF2-40B4-BE49-F238E27FC236}">
                <a16:creationId xmlns:a16="http://schemas.microsoft.com/office/drawing/2014/main" id="{DDE7485C-FC34-171C-BFC4-75DABC288F68}"/>
              </a:ext>
            </a:extLst>
          </p:cNvPr>
          <p:cNvSpPr txBox="1"/>
          <p:nvPr/>
        </p:nvSpPr>
        <p:spPr>
          <a:xfrm>
            <a:off x="4314559" y="1764638"/>
            <a:ext cx="1234800" cy="620635"/>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Johtava</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ohjaaja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Katja Alamäki</a:t>
            </a:r>
          </a:p>
        </p:txBody>
      </p:sp>
      <p:sp>
        <p:nvSpPr>
          <p:cNvPr id="17" name="Tekstiruutu 16">
            <a:extLst>
              <a:ext uri="{FF2B5EF4-FFF2-40B4-BE49-F238E27FC236}">
                <a16:creationId xmlns:a16="http://schemas.microsoft.com/office/drawing/2014/main" id="{58D620BC-391A-014E-F1E8-4F6AB412FE97}"/>
              </a:ext>
            </a:extLst>
          </p:cNvPr>
          <p:cNvSpPr txBox="1"/>
          <p:nvPr/>
        </p:nvSpPr>
        <p:spPr>
          <a:xfrm>
            <a:off x="3031170" y="1773618"/>
            <a:ext cx="1234800" cy="1214679"/>
          </a:xfrm>
          <a:prstGeom prst="rect">
            <a:avLst/>
          </a:prstGeom>
          <a:solidFill>
            <a:schemeClr val="accent4">
              <a:lumMod val="60000"/>
              <a:lumOff val="40000"/>
            </a:schemeClr>
          </a:solidFill>
        </p:spPr>
        <p:style>
          <a:lnRef idx="3">
            <a:schemeClr val="lt1"/>
          </a:lnRef>
          <a:fillRef idx="1">
            <a:schemeClr val="accent2"/>
          </a:fillRef>
          <a:effectRef idx="1">
            <a:schemeClr val="accent2"/>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Johtava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sosiaalityön</a:t>
            </a:r>
            <a:r>
              <a:rPr lang="fi-FI" sz="1200" b="1">
                <a:solidFill>
                  <a:schemeClr val="tx1"/>
                </a:solidFill>
                <a:latin typeface="Arial" panose="020B0604020202020204" pitchFamily="34" charset="0"/>
                <a:cs typeface="Arial" panose="020B0604020202020204" pitchFamily="34" charset="0"/>
              </a:rPr>
              <a:t>-</a:t>
            </a: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tekijä</a:t>
            </a:r>
            <a:endParaRPr kumimoji="0" lang="fi-FI" sz="12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b="1">
                <a:solidFill>
                  <a:schemeClr val="tx1"/>
                </a:solidFill>
                <a:latin typeface="Arial" panose="020B0604020202020204" pitchFamily="34" charset="0"/>
                <a:cs typeface="Arial" panose="020B0604020202020204" pitchFamily="34" charset="0"/>
              </a:rPr>
              <a:t>Outi Mäntynen  </a:t>
            </a:r>
            <a:r>
              <a:rPr lang="fi-FI" sz="1333" b="1">
                <a:solidFill>
                  <a:schemeClr val="tx1"/>
                </a:solidFill>
                <a:latin typeface="Arial" panose="020B0604020202020204" pitchFamily="34" charset="0"/>
                <a:cs typeface="Arial" panose="020B0604020202020204" pitchFamily="34" charset="0"/>
              </a:rPr>
              <a:t>              </a:t>
            </a:r>
            <a:endParaRPr kumimoji="0" lang="fi-FI" sz="1333"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5" name="Tekstiruutu 24">
            <a:extLst>
              <a:ext uri="{FF2B5EF4-FFF2-40B4-BE49-F238E27FC236}">
                <a16:creationId xmlns:a16="http://schemas.microsoft.com/office/drawing/2014/main" id="{487DFD7F-B8E8-FFAE-6EA6-0DF19F79744F}"/>
              </a:ext>
            </a:extLst>
          </p:cNvPr>
          <p:cNvSpPr txBox="1"/>
          <p:nvPr/>
        </p:nvSpPr>
        <p:spPr>
          <a:xfrm>
            <a:off x="5710552" y="2811737"/>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Kuusi, varahenkilöstö</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Sanna Mansikka</a:t>
            </a:r>
            <a:endParaRPr lang="fi-FI" sz="1200" b="1">
              <a:solidFill>
                <a:prstClr val="black"/>
              </a:solidFill>
              <a:latin typeface="Arial" panose="020B0604020202020204" pitchFamily="34" charset="0"/>
              <a:cs typeface="Arial" panose="020B0604020202020204" pitchFamily="34" charset="0"/>
            </a:endParaRPr>
          </a:p>
        </p:txBody>
      </p:sp>
      <p:sp>
        <p:nvSpPr>
          <p:cNvPr id="26" name="Tekstiruutu 25">
            <a:extLst>
              <a:ext uri="{FF2B5EF4-FFF2-40B4-BE49-F238E27FC236}">
                <a16:creationId xmlns:a16="http://schemas.microsoft.com/office/drawing/2014/main" id="{BD1F120A-4686-B023-B7B6-B3C05CAE4151}"/>
              </a:ext>
            </a:extLst>
          </p:cNvPr>
          <p:cNvSpPr txBox="1"/>
          <p:nvPr/>
        </p:nvSpPr>
        <p:spPr>
          <a:xfrm>
            <a:off x="5710552" y="2418505"/>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a:solidFill>
                  <a:prstClr val="black"/>
                </a:solidFill>
                <a:latin typeface="Arial"/>
                <a:cs typeface="Arial"/>
              </a:rPr>
              <a:t>Olga</a:t>
            </a:r>
            <a:r>
              <a:rPr kumimoji="0" lang="fi-FI" sz="1200" b="0" i="0" u="none" strike="noStrike" kern="1200" cap="none" spc="0" normalizeH="0" baseline="0" noProof="0">
                <a:ln>
                  <a:noFill/>
                </a:ln>
                <a:solidFill>
                  <a:prstClr val="black"/>
                </a:solidFill>
                <a:effectLst/>
                <a:uLnTx/>
                <a:uFillTx/>
                <a:latin typeface="Arial"/>
                <a:cs typeface="Arial"/>
              </a:rPr>
              <a:t> ja Orvokki</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Minna Kunnas</a:t>
            </a:r>
          </a:p>
        </p:txBody>
      </p:sp>
      <p:sp>
        <p:nvSpPr>
          <p:cNvPr id="27" name="Tekstiruutu 26">
            <a:extLst>
              <a:ext uri="{FF2B5EF4-FFF2-40B4-BE49-F238E27FC236}">
                <a16:creationId xmlns:a16="http://schemas.microsoft.com/office/drawing/2014/main" id="{30C0B1F1-4070-EF2D-00E2-C36330CF3F85}"/>
              </a:ext>
            </a:extLst>
          </p:cNvPr>
          <p:cNvSpPr txBox="1"/>
          <p:nvPr/>
        </p:nvSpPr>
        <p:spPr>
          <a:xfrm>
            <a:off x="7711737" y="5764278"/>
            <a:ext cx="1893600" cy="459784"/>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Sinisiipi, Nuutti ja Mutteri</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Jenni Kossila</a:t>
            </a:r>
          </a:p>
        </p:txBody>
      </p:sp>
      <p:sp>
        <p:nvSpPr>
          <p:cNvPr id="29" name="Tekstiruutu 28">
            <a:extLst>
              <a:ext uri="{FF2B5EF4-FFF2-40B4-BE49-F238E27FC236}">
                <a16:creationId xmlns:a16="http://schemas.microsoft.com/office/drawing/2014/main" id="{74284A8A-F494-6495-B412-76EA4A10570C}"/>
              </a:ext>
            </a:extLst>
          </p:cNvPr>
          <p:cNvSpPr txBox="1"/>
          <p:nvPr/>
        </p:nvSpPr>
        <p:spPr>
          <a:xfrm>
            <a:off x="7715191" y="5210724"/>
            <a:ext cx="1893600" cy="459784"/>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endParaRPr lang="fi-FI" sz="1200">
              <a:solidFill>
                <a:prstClr val="black"/>
              </a:solidFill>
              <a:latin typeface="Arial" panose="020B0604020202020204" pitchFamily="34" charset="0"/>
              <a:cs typeface="Arial" panose="020B0604020202020204" pitchFamily="34" charset="0"/>
            </a:endParaRPr>
          </a:p>
          <a:p>
            <a:pPr algn="ctr" defTabSz="711182">
              <a:spcBef>
                <a:spcPct val="0"/>
              </a:spcBef>
              <a:defRPr/>
            </a:pPr>
            <a:endParaRPr lang="fi-FI" sz="1200">
              <a:solidFill>
                <a:prstClr val="black"/>
              </a:solidFill>
              <a:latin typeface="Arial"/>
              <a:cs typeface="Arial"/>
            </a:endParaRPr>
          </a:p>
          <a:p>
            <a:pPr marL="0" marR="0" lvl="0" indent="0" algn="ctr" defTabSz="711182">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Merihelmi ja </a:t>
            </a:r>
            <a:r>
              <a:rPr kumimoji="0" lang="fi-FI" sz="1200" b="0" i="0" u="none" strike="noStrike" kern="1200" cap="none" spc="0" normalizeH="0" baseline="0" noProof="0" err="1">
                <a:ln>
                  <a:noFill/>
                </a:ln>
                <a:solidFill>
                  <a:prstClr val="black"/>
                </a:solidFill>
                <a:effectLst/>
                <a:uLnTx/>
                <a:uFillTx/>
                <a:latin typeface="Arial"/>
                <a:cs typeface="Arial"/>
              </a:rPr>
              <a:t>Wassa</a:t>
            </a:r>
            <a:r>
              <a:rPr lang="fi-FI" sz="1200">
                <a:solidFill>
                  <a:prstClr val="black"/>
                </a:solidFill>
                <a:latin typeface="Arial"/>
                <a:cs typeface="Arial"/>
              </a:rPr>
              <a:t>/</a:t>
            </a:r>
            <a:endParaRPr lang="fi-FI" sz="1200"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algn="ctr" defTabSz="711182">
              <a:spcBef>
                <a:spcPct val="0"/>
              </a:spcBef>
              <a:defRPr/>
            </a:pPr>
            <a:r>
              <a:rPr lang="fi-FI" sz="1200" b="1">
                <a:solidFill>
                  <a:prstClr val="black"/>
                </a:solidFill>
                <a:latin typeface="Arial"/>
                <a:cs typeface="Arial"/>
              </a:rPr>
              <a:t>Mira Salonen</a:t>
            </a:r>
            <a:endParaRPr lang="fi-FI" sz="1200" b="1">
              <a:solidFill>
                <a:prstClr val="black"/>
              </a:solidFill>
              <a:latin typeface="Arial" panose="020B0604020202020204" pitchFamily="34" charset="0"/>
              <a:cs typeface="Arial" panose="020B0604020202020204" pitchFamily="34" charset="0"/>
            </a:endParaRPr>
          </a:p>
          <a:p>
            <a:pPr algn="ctr" defTabSz="711182">
              <a:spcBef>
                <a:spcPct val="0"/>
              </a:spcBef>
              <a:defRPr/>
            </a:pPr>
            <a:r>
              <a:rPr lang="fi-FI" sz="1200">
                <a:solidFill>
                  <a:prstClr val="black"/>
                </a:solidFill>
                <a:latin typeface="Arial"/>
                <a:cs typeface="Arial"/>
              </a:rPr>
              <a:t>/</a:t>
            </a:r>
          </a:p>
          <a:p>
            <a:pPr algn="ctr" defTabSz="711182">
              <a:spcBef>
                <a:spcPct val="0"/>
              </a:spcBef>
              <a:defRPr/>
            </a:pPr>
            <a:endParaRPr lang="fi-FI" sz="1200">
              <a:solidFill>
                <a:prstClr val="black"/>
              </a:solidFill>
              <a:latin typeface="Arial" panose="020B0604020202020204" pitchFamily="34" charset="0"/>
              <a:cs typeface="Arial" panose="020B0604020202020204" pitchFamily="34" charset="0"/>
            </a:endParaRPr>
          </a:p>
        </p:txBody>
      </p:sp>
      <p:sp>
        <p:nvSpPr>
          <p:cNvPr id="30" name="Tekstiruutu 29">
            <a:extLst>
              <a:ext uri="{FF2B5EF4-FFF2-40B4-BE49-F238E27FC236}">
                <a16:creationId xmlns:a16="http://schemas.microsoft.com/office/drawing/2014/main" id="{12FEE227-A503-E8D6-AB47-249530D0DD85}"/>
              </a:ext>
            </a:extLst>
          </p:cNvPr>
          <p:cNvSpPr txBox="1"/>
          <p:nvPr/>
        </p:nvSpPr>
        <p:spPr>
          <a:xfrm>
            <a:off x="7715191" y="4684385"/>
            <a:ext cx="1893600" cy="459784"/>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Varpu, Verso, </a:t>
            </a:r>
            <a:r>
              <a:rPr lang="fi-FI" sz="1200">
                <a:solidFill>
                  <a:prstClr val="black"/>
                </a:solidFill>
                <a:latin typeface="Arial"/>
                <a:cs typeface="Arial"/>
              </a:rPr>
              <a:t>Arantilankoto ja</a:t>
            </a:r>
            <a:r>
              <a:rPr kumimoji="0" lang="fi-FI" sz="1200" b="0" i="0" u="none" strike="noStrike" kern="1200" cap="none" spc="0" normalizeH="0" baseline="0" noProof="0">
                <a:ln>
                  <a:noFill/>
                </a:ln>
                <a:solidFill>
                  <a:prstClr val="black"/>
                </a:solidFill>
                <a:effectLst/>
                <a:uLnTx/>
                <a:uFillTx/>
                <a:latin typeface="Arial"/>
                <a:cs typeface="Arial"/>
              </a:rPr>
              <a:t> </a:t>
            </a:r>
            <a:r>
              <a:rPr lang="fi-FI" sz="1200">
                <a:solidFill>
                  <a:prstClr val="black"/>
                </a:solidFill>
                <a:latin typeface="Arial"/>
                <a:cs typeface="Arial"/>
              </a:rPr>
              <a:t>Tukiovi/</a:t>
            </a:r>
            <a:r>
              <a:rPr lang="fi-FI" sz="1200" b="1">
                <a:solidFill>
                  <a:prstClr val="black"/>
                </a:solidFill>
                <a:latin typeface="Arial"/>
                <a:cs typeface="Arial"/>
              </a:rPr>
              <a:t> Mari Ilkka</a:t>
            </a:r>
            <a:endParaRPr lang="fi-FI" sz="1200" b="1">
              <a:solidFill>
                <a:prstClr val="black"/>
              </a:solidFill>
              <a:latin typeface="Arial" panose="020B0604020202020204" pitchFamily="34" charset="0"/>
              <a:cs typeface="Arial" panose="020B0604020202020204" pitchFamily="34" charset="0"/>
            </a:endParaRPr>
          </a:p>
        </p:txBody>
      </p:sp>
      <p:sp>
        <p:nvSpPr>
          <p:cNvPr id="34" name="Tekstiruutu 33">
            <a:extLst>
              <a:ext uri="{FF2B5EF4-FFF2-40B4-BE49-F238E27FC236}">
                <a16:creationId xmlns:a16="http://schemas.microsoft.com/office/drawing/2014/main" id="{F2788170-1275-D103-A638-E7E7DE0474BD}"/>
              </a:ext>
            </a:extLst>
          </p:cNvPr>
          <p:cNvSpPr txBox="1"/>
          <p:nvPr/>
        </p:nvSpPr>
        <p:spPr>
          <a:xfrm>
            <a:off x="7706120" y="4285044"/>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endParaRPr lang="fi-FI" sz="1200">
              <a:solidFill>
                <a:prstClr val="black"/>
              </a:solidFill>
              <a:latin typeface="Arial"/>
              <a:cs typeface="Arial"/>
            </a:endParaRPr>
          </a:p>
          <a:p>
            <a:pPr marL="0" marR="0" lvl="0" indent="0" algn="ctr" defTabSz="711182">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Aukusti ja Naskali</a:t>
            </a:r>
            <a:r>
              <a:rPr lang="fi-FI" sz="1200">
                <a:solidFill>
                  <a:prstClr val="black"/>
                </a:solidFill>
                <a:latin typeface="Arial"/>
                <a:cs typeface="Arial"/>
              </a:rPr>
              <a:t>/</a:t>
            </a:r>
            <a:endParaRPr lang="fi-FI">
              <a:solidFill>
                <a:prstClr val="black"/>
              </a:solidFill>
            </a:endParaRPr>
          </a:p>
          <a:p>
            <a:pPr algn="ctr" defTabSz="711182">
              <a:spcBef>
                <a:spcPct val="0"/>
              </a:spcBef>
              <a:defRPr/>
            </a:pPr>
            <a:r>
              <a:rPr lang="fi-FI" sz="1200" b="1">
                <a:solidFill>
                  <a:prstClr val="black"/>
                </a:solidFill>
                <a:latin typeface="Arial"/>
                <a:cs typeface="Arial"/>
              </a:rPr>
              <a:t>Tarja </a:t>
            </a:r>
            <a:r>
              <a:rPr lang="fi-FI" sz="1200" b="1" err="1">
                <a:solidFill>
                  <a:prstClr val="black"/>
                </a:solidFill>
                <a:latin typeface="Arial"/>
                <a:cs typeface="Arial"/>
              </a:rPr>
              <a:t>Pihlavamäki</a:t>
            </a:r>
            <a:endParaRPr lang="fi-FI" sz="1200" b="1">
              <a:solidFill>
                <a:prstClr val="black"/>
              </a:solidFill>
              <a:latin typeface="Arial" panose="020B0604020202020204" pitchFamily="34" charset="0"/>
              <a:cs typeface="Arial" panose="020B0604020202020204" pitchFamily="34" charset="0"/>
            </a:endParaRPr>
          </a:p>
          <a:p>
            <a:pPr algn="ctr" defTabSz="711182">
              <a:spcBef>
                <a:spcPct val="0"/>
              </a:spcBef>
              <a:defRPr/>
            </a:pPr>
            <a:endParaRPr lang="fi-FI" sz="1200">
              <a:solidFill>
                <a:prstClr val="black"/>
              </a:solidFill>
              <a:latin typeface="Arial" panose="020B0604020202020204" pitchFamily="34" charset="0"/>
              <a:cs typeface="Arial" panose="020B0604020202020204" pitchFamily="34" charset="0"/>
            </a:endParaRPr>
          </a:p>
        </p:txBody>
      </p:sp>
      <p:sp>
        <p:nvSpPr>
          <p:cNvPr id="35" name="Tekstiruutu 34">
            <a:extLst>
              <a:ext uri="{FF2B5EF4-FFF2-40B4-BE49-F238E27FC236}">
                <a16:creationId xmlns:a16="http://schemas.microsoft.com/office/drawing/2014/main" id="{48BF9A13-F9BD-0602-3B7F-01E59820FE4A}"/>
              </a:ext>
            </a:extLst>
          </p:cNvPr>
          <p:cNvSpPr txBox="1"/>
          <p:nvPr/>
        </p:nvSpPr>
        <p:spPr>
          <a:xfrm>
            <a:off x="7697048" y="3450078"/>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Akkuna ja </a:t>
            </a:r>
            <a:r>
              <a:rPr lang="fi-FI" sz="1200" err="1">
                <a:solidFill>
                  <a:prstClr val="black"/>
                </a:solidFill>
                <a:latin typeface="Arial"/>
                <a:cs typeface="Arial"/>
              </a:rPr>
              <a:t>Huhkolankoto</a:t>
            </a:r>
            <a:r>
              <a:rPr lang="fi-FI" sz="1200">
                <a:solidFill>
                  <a:prstClr val="black"/>
                </a:solidFill>
                <a:latin typeface="Arial"/>
                <a:cs typeface="Arial"/>
              </a:rPr>
              <a:t>/</a:t>
            </a:r>
            <a:endParaRPr lang="fi-FI" sz="1200" err="1">
              <a:solidFill>
                <a:prstClr val="black"/>
              </a:solidFill>
              <a:latin typeface="Arial" panose="020B0604020202020204" pitchFamily="34" charset="0"/>
              <a:cs typeface="Arial" panose="020B0604020202020204" pitchFamily="34" charset="0"/>
            </a:endParaRPr>
          </a:p>
          <a:p>
            <a:pPr algn="ctr" defTabSz="711182">
              <a:spcBef>
                <a:spcPct val="0"/>
              </a:spcBef>
              <a:defRPr/>
            </a:pPr>
            <a:r>
              <a:rPr lang="fi-FI" sz="1200" b="1">
                <a:solidFill>
                  <a:prstClr val="black"/>
                </a:solidFill>
                <a:latin typeface="Arial"/>
                <a:cs typeface="Arial"/>
              </a:rPr>
              <a:t>Päivi Maine</a:t>
            </a:r>
            <a:endParaRPr lang="fi-FI" sz="1200" b="1">
              <a:solidFill>
                <a:prstClr val="black"/>
              </a:solidFill>
              <a:latin typeface="Arial" panose="020B0604020202020204" pitchFamily="34" charset="0"/>
              <a:cs typeface="Arial" panose="020B0604020202020204" pitchFamily="34" charset="0"/>
            </a:endParaRPr>
          </a:p>
        </p:txBody>
      </p:sp>
      <p:sp>
        <p:nvSpPr>
          <p:cNvPr id="36" name="Tekstiruutu 35">
            <a:extLst>
              <a:ext uri="{FF2B5EF4-FFF2-40B4-BE49-F238E27FC236}">
                <a16:creationId xmlns:a16="http://schemas.microsoft.com/office/drawing/2014/main" id="{5311F133-68CC-BAA9-EE2A-2E97E18B864B}"/>
              </a:ext>
            </a:extLst>
          </p:cNvPr>
          <p:cNvSpPr txBox="1"/>
          <p:nvPr/>
        </p:nvSpPr>
        <p:spPr>
          <a:xfrm>
            <a:off x="7715191" y="2814881"/>
            <a:ext cx="1893600" cy="613999"/>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a:lnSpc>
                <a:spcPct val="100000"/>
              </a:lnSpc>
              <a:spcBef>
                <a:spcPct val="0"/>
              </a:spcBef>
              <a:spcAft>
                <a:spcPts val="0"/>
              </a:spcAft>
              <a:buClrTx/>
              <a:buSzTx/>
              <a:buFontTx/>
              <a:buNone/>
              <a:tabLst/>
              <a:defRPr/>
            </a:pPr>
            <a:r>
              <a:rPr kumimoji="0" lang="fi-FI" sz="1100" b="0" i="0" u="none" strike="noStrike" kern="1200" cap="none" spc="0" normalizeH="0" baseline="0" noProof="0">
                <a:ln>
                  <a:noFill/>
                </a:ln>
                <a:solidFill>
                  <a:prstClr val="black"/>
                </a:solidFill>
                <a:effectLst/>
                <a:uLnTx/>
                <a:uFillTx/>
                <a:latin typeface="Arial"/>
                <a:cs typeface="Arial"/>
              </a:rPr>
              <a:t>Kajastus ja </a:t>
            </a:r>
            <a:r>
              <a:rPr kumimoji="0" lang="fi-FI" sz="1100" b="0" i="0" u="none" strike="noStrike" kern="1200" cap="none" spc="0" normalizeH="0" baseline="0" noProof="0" err="1">
                <a:ln>
                  <a:noFill/>
                </a:ln>
                <a:solidFill>
                  <a:prstClr val="black"/>
                </a:solidFill>
                <a:effectLst/>
                <a:uLnTx/>
                <a:uFillTx/>
                <a:latin typeface="Arial"/>
                <a:cs typeface="Arial"/>
              </a:rPr>
              <a:t>Kepolankoto</a:t>
            </a:r>
            <a:r>
              <a:rPr lang="fi-FI" sz="1100">
                <a:solidFill>
                  <a:prstClr val="black"/>
                </a:solidFill>
                <a:latin typeface="Arial"/>
                <a:cs typeface="Arial"/>
              </a:rPr>
              <a:t>,</a:t>
            </a:r>
            <a:endParaRPr lang="fi-FI" sz="1100">
              <a:solidFill>
                <a:prstClr val="black"/>
              </a:solidFill>
              <a:cs typeface="Arial"/>
            </a:endParaRPr>
          </a:p>
          <a:p>
            <a:pPr algn="ctr" defTabSz="711182">
              <a:spcBef>
                <a:spcPct val="0"/>
              </a:spcBef>
              <a:defRPr/>
            </a:pPr>
            <a:r>
              <a:rPr lang="fi-FI" sz="1100">
                <a:solidFill>
                  <a:prstClr val="black"/>
                </a:solidFill>
                <a:latin typeface="Arial"/>
                <a:cs typeface="Arial"/>
              </a:rPr>
              <a:t>Huittinen/Kokemäki ITU/</a:t>
            </a:r>
            <a:r>
              <a:rPr lang="fi-FI" sz="1100" b="1">
                <a:solidFill>
                  <a:prstClr val="black"/>
                </a:solidFill>
                <a:latin typeface="Arial"/>
                <a:cs typeface="Arial"/>
              </a:rPr>
              <a:t>Outi </a:t>
            </a:r>
            <a:r>
              <a:rPr lang="fi-FI" sz="1100" b="1" err="1">
                <a:solidFill>
                  <a:prstClr val="black"/>
                </a:solidFill>
                <a:latin typeface="Arial"/>
                <a:cs typeface="Arial"/>
              </a:rPr>
              <a:t>Priia</a:t>
            </a:r>
            <a:endParaRPr lang="fi-FI" sz="1100" b="1">
              <a:solidFill>
                <a:prstClr val="black"/>
              </a:solidFill>
              <a:latin typeface="Arial" panose="020B0604020202020204" pitchFamily="34" charset="0"/>
              <a:cs typeface="Arial" panose="020B0604020202020204" pitchFamily="34" charset="0"/>
            </a:endParaRPr>
          </a:p>
        </p:txBody>
      </p:sp>
      <p:sp>
        <p:nvSpPr>
          <p:cNvPr id="37" name="Tekstiruutu 36">
            <a:extLst>
              <a:ext uri="{FF2B5EF4-FFF2-40B4-BE49-F238E27FC236}">
                <a16:creationId xmlns:a16="http://schemas.microsoft.com/office/drawing/2014/main" id="{962EE4DC-0150-5767-DE25-27BCBFE1EC70}"/>
              </a:ext>
            </a:extLst>
          </p:cNvPr>
          <p:cNvSpPr txBox="1"/>
          <p:nvPr/>
        </p:nvSpPr>
        <p:spPr>
          <a:xfrm>
            <a:off x="7711737" y="2424612"/>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Porkka</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Heli Kiukkonen</a:t>
            </a:r>
            <a:endParaRPr lang="fi-FI" sz="1200" b="1">
              <a:solidFill>
                <a:prstClr val="black"/>
              </a:solidFill>
              <a:latin typeface="Arial" panose="020B0604020202020204" pitchFamily="34" charset="0"/>
              <a:cs typeface="Arial" panose="020B0604020202020204" pitchFamily="34" charset="0"/>
            </a:endParaRPr>
          </a:p>
        </p:txBody>
      </p:sp>
      <p:sp>
        <p:nvSpPr>
          <p:cNvPr id="38" name="Tekstiruutu 37">
            <a:extLst>
              <a:ext uri="{FF2B5EF4-FFF2-40B4-BE49-F238E27FC236}">
                <a16:creationId xmlns:a16="http://schemas.microsoft.com/office/drawing/2014/main" id="{BA344BB8-F14F-F446-3A2E-3EBD165CF3BB}"/>
              </a:ext>
            </a:extLst>
          </p:cNvPr>
          <p:cNvSpPr txBox="1"/>
          <p:nvPr/>
        </p:nvSpPr>
        <p:spPr>
          <a:xfrm>
            <a:off x="9719830" y="5385588"/>
            <a:ext cx="1893600" cy="755896"/>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Monituote, työhönvalmennus ja 10+</a:t>
            </a:r>
            <a:r>
              <a:rPr lang="fi-FI" sz="1200">
                <a:solidFill>
                  <a:prstClr val="black"/>
                </a:solidFill>
                <a:latin typeface="Arial"/>
                <a:cs typeface="Arial"/>
              </a:rPr>
              <a:t>kerho,</a:t>
            </a:r>
            <a:r>
              <a:rPr kumimoji="0" lang="fi-FI" sz="1200" b="0" i="0" u="none" strike="noStrike" kern="1200" cap="none" spc="0" normalizeH="0" baseline="0" noProof="0">
                <a:ln>
                  <a:noFill/>
                </a:ln>
                <a:solidFill>
                  <a:prstClr val="black"/>
                </a:solidFill>
                <a:effectLst/>
                <a:uLnTx/>
                <a:uFillTx/>
                <a:latin typeface="Arial"/>
                <a:cs typeface="Arial"/>
              </a:rPr>
              <a:t> lasten aamu- ja </a:t>
            </a:r>
            <a:r>
              <a:rPr lang="fi-FI" sz="1200">
                <a:solidFill>
                  <a:prstClr val="black"/>
                </a:solidFill>
                <a:latin typeface="Arial"/>
                <a:cs typeface="Arial"/>
              </a:rPr>
              <a:t>iltapäivätoiminta/</a:t>
            </a:r>
          </a:p>
          <a:p>
            <a:pPr algn="ctr" defTabSz="711182">
              <a:spcBef>
                <a:spcPct val="0"/>
              </a:spcBef>
              <a:defRPr/>
            </a:pPr>
            <a:r>
              <a:rPr lang="fi-FI" sz="1200" b="1">
                <a:solidFill>
                  <a:prstClr val="black"/>
                </a:solidFill>
                <a:latin typeface="Arial"/>
                <a:cs typeface="Arial"/>
              </a:rPr>
              <a:t>Tarja Mannila</a:t>
            </a:r>
          </a:p>
        </p:txBody>
      </p:sp>
      <p:sp>
        <p:nvSpPr>
          <p:cNvPr id="39" name="Tekstiruutu 38">
            <a:extLst>
              <a:ext uri="{FF2B5EF4-FFF2-40B4-BE49-F238E27FC236}">
                <a16:creationId xmlns:a16="http://schemas.microsoft.com/office/drawing/2014/main" id="{ACC4D549-D6DB-4F51-24B3-0E2A2DA6CD20}"/>
              </a:ext>
            </a:extLst>
          </p:cNvPr>
          <p:cNvSpPr txBox="1"/>
          <p:nvPr/>
        </p:nvSpPr>
        <p:spPr>
          <a:xfrm>
            <a:off x="9719830" y="4961068"/>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err="1">
                <a:ln>
                  <a:noFill/>
                </a:ln>
                <a:solidFill>
                  <a:prstClr val="black"/>
                </a:solidFill>
                <a:effectLst/>
                <a:uLnTx/>
                <a:uFillTx/>
                <a:latin typeface="Arial"/>
                <a:cs typeface="Arial"/>
              </a:rPr>
              <a:t>Motari</a:t>
            </a:r>
            <a:r>
              <a:rPr kumimoji="0" lang="fi-FI" sz="1200" b="0" i="0" u="none" strike="noStrike" kern="1200" cap="none" spc="0" normalizeH="0" baseline="0" noProof="0">
                <a:ln>
                  <a:noFill/>
                </a:ln>
                <a:solidFill>
                  <a:prstClr val="black"/>
                </a:solidFill>
                <a:effectLst/>
                <a:uLnTx/>
                <a:uFillTx/>
                <a:latin typeface="Arial"/>
                <a:cs typeface="Arial"/>
              </a:rPr>
              <a:t>, Kahvila </a:t>
            </a:r>
            <a:r>
              <a:rPr kumimoji="0" lang="fi-FI" sz="1200" b="0" i="0" u="none" strike="noStrike" kern="1200" cap="none" spc="0" normalizeH="0" baseline="0" noProof="0" err="1">
                <a:ln>
                  <a:noFill/>
                </a:ln>
                <a:solidFill>
                  <a:prstClr val="black"/>
                </a:solidFill>
                <a:effectLst/>
                <a:uLnTx/>
                <a:uFillTx/>
                <a:latin typeface="Arial"/>
                <a:cs typeface="Arial"/>
              </a:rPr>
              <a:t>Masaliisa</a:t>
            </a:r>
            <a:r>
              <a:rPr kumimoji="0" lang="fi-FI" sz="1200" b="0" i="0" u="none" strike="noStrike" kern="1200" cap="none" spc="0" normalizeH="0" baseline="0" noProof="0">
                <a:ln>
                  <a:noFill/>
                </a:ln>
                <a:solidFill>
                  <a:prstClr val="black"/>
                </a:solidFill>
                <a:effectLst/>
                <a:uLnTx/>
                <a:uFillTx/>
                <a:latin typeface="Arial"/>
                <a:cs typeface="Arial"/>
              </a:rPr>
              <a:t> ja Kuivalahti</a:t>
            </a:r>
            <a:r>
              <a:rPr lang="fi-FI" sz="1200">
                <a:solidFill>
                  <a:prstClr val="black"/>
                </a:solidFill>
                <a:latin typeface="Arial"/>
                <a:cs typeface="Arial"/>
              </a:rPr>
              <a:t> </a:t>
            </a:r>
            <a:r>
              <a:rPr lang="fi-FI" sz="1200" b="1">
                <a:solidFill>
                  <a:prstClr val="black"/>
                </a:solidFill>
                <a:latin typeface="Arial"/>
                <a:cs typeface="Arial"/>
              </a:rPr>
              <a:t>Kari Oikonen</a:t>
            </a:r>
            <a:endParaRPr lang="fi-FI" b="1">
              <a:solidFill>
                <a:prstClr val="black"/>
              </a:solidFill>
              <a:cs typeface="Arial"/>
            </a:endParaRPr>
          </a:p>
        </p:txBody>
      </p:sp>
      <p:sp>
        <p:nvSpPr>
          <p:cNvPr id="43" name="Tekstiruutu 42">
            <a:extLst>
              <a:ext uri="{FF2B5EF4-FFF2-40B4-BE49-F238E27FC236}">
                <a16:creationId xmlns:a16="http://schemas.microsoft.com/office/drawing/2014/main" id="{CC382704-32C7-2A9E-E1E8-8602D52B6BF3}"/>
              </a:ext>
            </a:extLst>
          </p:cNvPr>
          <p:cNvSpPr txBox="1"/>
          <p:nvPr/>
        </p:nvSpPr>
        <p:spPr>
          <a:xfrm>
            <a:off x="5737766" y="6291804"/>
            <a:ext cx="1866386" cy="568642"/>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Tekunkorpi ja Länsilinna</a:t>
            </a:r>
            <a:r>
              <a:rPr lang="fi-FI" sz="1200">
                <a:solidFill>
                  <a:prstClr val="black"/>
                </a:solidFill>
                <a:latin typeface="Arial"/>
                <a:cs typeface="Arial"/>
              </a:rPr>
              <a:t>, Kotitiimi/</a:t>
            </a:r>
            <a:endParaRPr lang="fi-FI" sz="1200">
              <a:solidFill>
                <a:prstClr val="black"/>
              </a:solidFill>
              <a:latin typeface="Arial" panose="020B0604020202020204" pitchFamily="34" charset="0"/>
              <a:cs typeface="Arial" panose="020B0604020202020204" pitchFamily="34" charset="0"/>
            </a:endParaRPr>
          </a:p>
          <a:p>
            <a:pPr algn="ctr" defTabSz="711182">
              <a:spcBef>
                <a:spcPct val="0"/>
              </a:spcBef>
              <a:defRPr/>
            </a:pPr>
            <a:r>
              <a:rPr lang="fi-FI" sz="1200" b="1">
                <a:solidFill>
                  <a:prstClr val="black"/>
                </a:solidFill>
                <a:latin typeface="Arial"/>
                <a:cs typeface="Arial"/>
              </a:rPr>
              <a:t>Pirjo-Riitta </a:t>
            </a:r>
            <a:r>
              <a:rPr lang="fi-FI" sz="1200" b="1" err="1">
                <a:solidFill>
                  <a:prstClr val="black"/>
                </a:solidFill>
                <a:latin typeface="Arial"/>
                <a:cs typeface="Arial"/>
              </a:rPr>
              <a:t>Rostedt</a:t>
            </a:r>
            <a:endParaRPr lang="fi-FI" sz="1200" b="1">
              <a:solidFill>
                <a:prstClr val="black"/>
              </a:solidFill>
              <a:latin typeface="Arial" panose="020B0604020202020204" pitchFamily="34" charset="0"/>
              <a:cs typeface="Arial" panose="020B0604020202020204" pitchFamily="34" charset="0"/>
            </a:endParaRPr>
          </a:p>
        </p:txBody>
      </p:sp>
      <p:sp>
        <p:nvSpPr>
          <p:cNvPr id="44" name="Tekstiruutu 43">
            <a:extLst>
              <a:ext uri="{FF2B5EF4-FFF2-40B4-BE49-F238E27FC236}">
                <a16:creationId xmlns:a16="http://schemas.microsoft.com/office/drawing/2014/main" id="{80E30881-EF0F-E8DD-0053-92D10616AF85}"/>
              </a:ext>
            </a:extLst>
          </p:cNvPr>
          <p:cNvSpPr txBox="1"/>
          <p:nvPr/>
        </p:nvSpPr>
        <p:spPr>
          <a:xfrm>
            <a:off x="5710552" y="5862290"/>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Kamu-tupa ja perhehoito</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Päivi Jokihaara</a:t>
            </a:r>
            <a:endParaRPr lang="fi-FI" sz="1200" b="1">
              <a:solidFill>
                <a:prstClr val="black"/>
              </a:solidFill>
              <a:latin typeface="Arial" panose="020B0604020202020204" pitchFamily="34" charset="0"/>
              <a:cs typeface="Arial" panose="020B0604020202020204" pitchFamily="34" charset="0"/>
            </a:endParaRPr>
          </a:p>
        </p:txBody>
      </p:sp>
      <p:sp>
        <p:nvSpPr>
          <p:cNvPr id="45" name="Tekstiruutu 44">
            <a:extLst>
              <a:ext uri="{FF2B5EF4-FFF2-40B4-BE49-F238E27FC236}">
                <a16:creationId xmlns:a16="http://schemas.microsoft.com/office/drawing/2014/main" id="{16854830-F103-E10D-4DC0-26AC68240DF3}"/>
              </a:ext>
            </a:extLst>
          </p:cNvPr>
          <p:cNvSpPr txBox="1"/>
          <p:nvPr/>
        </p:nvSpPr>
        <p:spPr>
          <a:xfrm>
            <a:off x="5710552" y="5441843"/>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i="0" u="none" strike="noStrike" kern="1200" cap="none" spc="0" normalizeH="0" baseline="0" noProof="0">
                <a:ln>
                  <a:noFill/>
                </a:ln>
                <a:solidFill>
                  <a:prstClr val="black"/>
                </a:solidFill>
                <a:effectLst/>
                <a:uLnTx/>
                <a:uFillTx/>
                <a:latin typeface="Arial"/>
                <a:cs typeface="Arial"/>
              </a:rPr>
              <a:t>Joenhelmi ja Jokitupa</a:t>
            </a:r>
            <a:r>
              <a:rPr lang="fi-FI" sz="1200">
                <a:solidFill>
                  <a:prstClr val="black"/>
                </a:solidFill>
                <a:latin typeface="Arial"/>
                <a:cs typeface="Arial"/>
              </a:rPr>
              <a:t>/</a:t>
            </a:r>
            <a:endParaRPr lang="fi-FI" sz="120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Tiina </a:t>
            </a:r>
            <a:r>
              <a:rPr lang="fi-FI" sz="1200" b="1" err="1">
                <a:solidFill>
                  <a:prstClr val="black"/>
                </a:solidFill>
                <a:latin typeface="Arial"/>
                <a:cs typeface="Arial"/>
              </a:rPr>
              <a:t>Airio</a:t>
            </a:r>
            <a:endParaRPr lang="fi-FI" sz="1200" b="1">
              <a:solidFill>
                <a:prstClr val="black"/>
              </a:solidFill>
              <a:latin typeface="Arial"/>
              <a:cs typeface="Arial"/>
            </a:endParaRPr>
          </a:p>
        </p:txBody>
      </p:sp>
      <p:sp>
        <p:nvSpPr>
          <p:cNvPr id="46" name="Tekstiruutu 45">
            <a:extLst>
              <a:ext uri="{FF2B5EF4-FFF2-40B4-BE49-F238E27FC236}">
                <a16:creationId xmlns:a16="http://schemas.microsoft.com/office/drawing/2014/main" id="{1320F7C5-AED2-762E-72CA-299F0CC4AE29}"/>
              </a:ext>
            </a:extLst>
          </p:cNvPr>
          <p:cNvSpPr txBox="1"/>
          <p:nvPr/>
        </p:nvSpPr>
        <p:spPr>
          <a:xfrm>
            <a:off x="5710552" y="4823254"/>
            <a:ext cx="1893600" cy="54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err="1">
                <a:ln>
                  <a:noFill/>
                </a:ln>
                <a:solidFill>
                  <a:prstClr val="black"/>
                </a:solidFill>
                <a:effectLst/>
                <a:uLnTx/>
                <a:uFillTx/>
                <a:latin typeface="Arial"/>
                <a:cs typeface="Arial"/>
              </a:rPr>
              <a:t>Kinnonkoto</a:t>
            </a:r>
            <a:r>
              <a:rPr kumimoji="0" lang="fi-FI" sz="1200" b="0" i="0" u="none" strike="noStrike" kern="1200" cap="none" spc="0" normalizeH="0" baseline="0" noProof="0">
                <a:ln>
                  <a:noFill/>
                </a:ln>
                <a:solidFill>
                  <a:prstClr val="black"/>
                </a:solidFill>
                <a:effectLst/>
                <a:uLnTx/>
                <a:uFillTx/>
                <a:latin typeface="Arial"/>
                <a:cs typeface="Arial"/>
              </a:rPr>
              <a:t>, Kannastupa,</a:t>
            </a:r>
          </a:p>
          <a:p>
            <a:pPr algn="ctr" defTabSz="711182">
              <a:spcBef>
                <a:spcPct val="0"/>
              </a:spcBef>
              <a:defRPr/>
            </a:pPr>
            <a:r>
              <a:rPr lang="fi-FI" sz="1200" err="1">
                <a:solidFill>
                  <a:prstClr val="black"/>
                </a:solidFill>
                <a:latin typeface="Arial"/>
                <a:cs typeface="Arial"/>
              </a:rPr>
              <a:t>Samppustenkoto</a:t>
            </a:r>
            <a:r>
              <a:rPr lang="fi-FI" sz="1200">
                <a:solidFill>
                  <a:prstClr val="black"/>
                </a:solidFill>
                <a:latin typeface="Arial"/>
                <a:cs typeface="Arial"/>
              </a:rPr>
              <a:t>, ITU ja </a:t>
            </a:r>
            <a:r>
              <a:rPr lang="fi-FI" sz="1200" b="1">
                <a:solidFill>
                  <a:prstClr val="black"/>
                </a:solidFill>
                <a:latin typeface="Arial"/>
                <a:cs typeface="Arial"/>
              </a:rPr>
              <a:t>Puhti/ </a:t>
            </a:r>
            <a:r>
              <a:rPr lang="fi-FI" sz="1000" b="1">
                <a:solidFill>
                  <a:prstClr val="black"/>
                </a:solidFill>
                <a:latin typeface="Arial"/>
                <a:cs typeface="Arial"/>
              </a:rPr>
              <a:t>Sirkku </a:t>
            </a:r>
            <a:r>
              <a:rPr lang="fi-FI" sz="1000" b="1" err="1">
                <a:solidFill>
                  <a:prstClr val="black"/>
                </a:solidFill>
                <a:latin typeface="Arial"/>
                <a:cs typeface="Arial"/>
              </a:rPr>
              <a:t>Rehelmä</a:t>
            </a:r>
            <a:endParaRPr lang="fi-FI" sz="1000" b="1">
              <a:solidFill>
                <a:prstClr val="black"/>
              </a:solidFill>
              <a:latin typeface="Arial" panose="020B0604020202020204" pitchFamily="34" charset="0"/>
              <a:cs typeface="Arial" panose="020B0604020202020204" pitchFamily="34" charset="0"/>
            </a:endParaRPr>
          </a:p>
        </p:txBody>
      </p:sp>
      <p:sp>
        <p:nvSpPr>
          <p:cNvPr id="47" name="Tekstiruutu 46">
            <a:extLst>
              <a:ext uri="{FF2B5EF4-FFF2-40B4-BE49-F238E27FC236}">
                <a16:creationId xmlns:a16="http://schemas.microsoft.com/office/drawing/2014/main" id="{839C005C-3210-558C-DFB7-53F315F2D154}"/>
              </a:ext>
            </a:extLst>
          </p:cNvPr>
          <p:cNvSpPr txBox="1"/>
          <p:nvPr/>
        </p:nvSpPr>
        <p:spPr>
          <a:xfrm>
            <a:off x="5710552" y="4420951"/>
            <a:ext cx="1893600" cy="43257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Aurora, Poiju</a:t>
            </a:r>
            <a:r>
              <a:rPr lang="fi-FI" sz="1200">
                <a:solidFill>
                  <a:prstClr val="black"/>
                </a:solidFill>
                <a:latin typeface="Arial"/>
                <a:cs typeface="Arial"/>
              </a:rPr>
              <a:t>/</a:t>
            </a:r>
            <a:endParaRPr lang="fi-FI" sz="1200"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algn="ctr" defTabSz="711182">
              <a:spcBef>
                <a:spcPct val="0"/>
              </a:spcBef>
              <a:defRPr/>
            </a:pPr>
            <a:r>
              <a:rPr lang="fi-FI" sz="1000" b="1">
                <a:solidFill>
                  <a:prstClr val="black"/>
                </a:solidFill>
                <a:latin typeface="Arial"/>
                <a:cs typeface="Arial"/>
              </a:rPr>
              <a:t>Minna Viinamäki vs. Lahja Tervonen</a:t>
            </a:r>
            <a:endParaRPr lang="fi-FI" sz="1000" b="1">
              <a:solidFill>
                <a:prstClr val="black"/>
              </a:solidFill>
              <a:latin typeface="Arial" panose="020B0604020202020204" pitchFamily="34" charset="0"/>
              <a:cs typeface="Arial" panose="020B0604020202020204" pitchFamily="34" charset="0"/>
            </a:endParaRPr>
          </a:p>
        </p:txBody>
      </p:sp>
      <p:sp>
        <p:nvSpPr>
          <p:cNvPr id="48" name="Tekstiruutu 47">
            <a:extLst>
              <a:ext uri="{FF2B5EF4-FFF2-40B4-BE49-F238E27FC236}">
                <a16:creationId xmlns:a16="http://schemas.microsoft.com/office/drawing/2014/main" id="{B574C00C-63B8-1039-FB82-D86DBA12D74D}"/>
              </a:ext>
            </a:extLst>
          </p:cNvPr>
          <p:cNvSpPr txBox="1"/>
          <p:nvPr/>
        </p:nvSpPr>
        <p:spPr>
          <a:xfrm>
            <a:off x="5710552" y="3991433"/>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Apollo ja Kirjosiipi</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Marika Riissanen</a:t>
            </a:r>
            <a:endParaRPr lang="fi-FI" sz="1200" b="1">
              <a:solidFill>
                <a:prstClr val="black"/>
              </a:solidFill>
              <a:latin typeface="Arial" panose="020B0604020202020204" pitchFamily="34" charset="0"/>
              <a:cs typeface="Arial" panose="020B0604020202020204" pitchFamily="34" charset="0"/>
            </a:endParaRPr>
          </a:p>
        </p:txBody>
      </p:sp>
      <p:sp>
        <p:nvSpPr>
          <p:cNvPr id="49" name="Tekstiruutu 48">
            <a:extLst>
              <a:ext uri="{FF2B5EF4-FFF2-40B4-BE49-F238E27FC236}">
                <a16:creationId xmlns:a16="http://schemas.microsoft.com/office/drawing/2014/main" id="{6C892F78-251E-70A8-AD88-DBBF7D1D79D8}"/>
              </a:ext>
            </a:extLst>
          </p:cNvPr>
          <p:cNvSpPr txBox="1"/>
          <p:nvPr/>
        </p:nvSpPr>
        <p:spPr>
          <a:xfrm>
            <a:off x="5710552" y="3598201"/>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Angervo ja Jokisuisto</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Sanna </a:t>
            </a:r>
            <a:r>
              <a:rPr lang="fi-FI" sz="1200" b="1" err="1">
                <a:solidFill>
                  <a:prstClr val="black"/>
                </a:solidFill>
                <a:latin typeface="Arial"/>
                <a:cs typeface="Arial"/>
              </a:rPr>
              <a:t>Renfors</a:t>
            </a:r>
            <a:endParaRPr lang="fi-FI" sz="1200" b="1">
              <a:solidFill>
                <a:prstClr val="black"/>
              </a:solidFill>
              <a:latin typeface="Arial" panose="020B0604020202020204" pitchFamily="34" charset="0"/>
              <a:cs typeface="Arial" panose="020B0604020202020204" pitchFamily="34" charset="0"/>
            </a:endParaRPr>
          </a:p>
        </p:txBody>
      </p:sp>
      <p:sp>
        <p:nvSpPr>
          <p:cNvPr id="53" name="Tekstiruutu 52">
            <a:extLst>
              <a:ext uri="{FF2B5EF4-FFF2-40B4-BE49-F238E27FC236}">
                <a16:creationId xmlns:a16="http://schemas.microsoft.com/office/drawing/2014/main" id="{A896ABF9-4E3E-AF65-D240-EC003C02AE4F}"/>
              </a:ext>
            </a:extLst>
          </p:cNvPr>
          <p:cNvSpPr txBox="1"/>
          <p:nvPr/>
        </p:nvSpPr>
        <p:spPr>
          <a:xfrm>
            <a:off x="5710552" y="3204969"/>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dirty="0">
                <a:ln>
                  <a:noFill/>
                </a:ln>
                <a:solidFill>
                  <a:prstClr val="black"/>
                </a:solidFill>
                <a:effectLst/>
                <a:uLnTx/>
                <a:uFillTx/>
                <a:latin typeface="Arial"/>
                <a:cs typeface="Arial"/>
              </a:rPr>
              <a:t>Tynkäkuja ja Tyrni</a:t>
            </a:r>
            <a:r>
              <a:rPr lang="fi-FI" sz="1200" dirty="0">
                <a:solidFill>
                  <a:prstClr val="black"/>
                </a:solidFill>
                <a:latin typeface="Arial"/>
                <a:cs typeface="Arial"/>
              </a:rPr>
              <a:t>/</a:t>
            </a:r>
            <a:endParaRPr kumimoji="0" lang="fi-FI" sz="1200" b="0" i="0" u="none" strike="noStrike" kern="1200" cap="none" spc="0" normalizeH="0" baseline="0" noProof="0" dirty="0">
              <a:ln>
                <a:noFill/>
              </a:ln>
              <a:solidFill>
                <a:prstClr val="black"/>
              </a:solidFill>
              <a:effectLst/>
              <a:uLnTx/>
              <a:uFillTx/>
              <a:latin typeface="Arial"/>
              <a:cs typeface="Arial"/>
            </a:endParaRPr>
          </a:p>
          <a:p>
            <a:pPr algn="ctr" defTabSz="711182">
              <a:spcBef>
                <a:spcPct val="0"/>
              </a:spcBef>
              <a:defRPr/>
            </a:pPr>
            <a:r>
              <a:rPr lang="fi-FI" sz="1200" b="1" dirty="0">
                <a:solidFill>
                  <a:prstClr val="black"/>
                </a:solidFill>
                <a:latin typeface="Arial"/>
                <a:cs typeface="Arial"/>
              </a:rPr>
              <a:t>Rita Pörsti</a:t>
            </a:r>
            <a:endParaRPr lang="fi-FI" sz="1200" b="1" dirty="0">
              <a:solidFill>
                <a:prstClr val="black"/>
              </a:solidFill>
              <a:latin typeface="Arial" panose="020B0604020202020204" pitchFamily="34" charset="0"/>
              <a:cs typeface="Arial" panose="020B0604020202020204" pitchFamily="34" charset="0"/>
            </a:endParaRPr>
          </a:p>
        </p:txBody>
      </p:sp>
      <p:sp>
        <p:nvSpPr>
          <p:cNvPr id="54" name="Tekstiruutu 53">
            <a:extLst>
              <a:ext uri="{FF2B5EF4-FFF2-40B4-BE49-F238E27FC236}">
                <a16:creationId xmlns:a16="http://schemas.microsoft.com/office/drawing/2014/main" id="{948D74A1-783F-2CA8-8ADB-3478EA648A3D}"/>
              </a:ext>
            </a:extLst>
          </p:cNvPr>
          <p:cNvSpPr txBox="1"/>
          <p:nvPr/>
        </p:nvSpPr>
        <p:spPr>
          <a:xfrm>
            <a:off x="9719830" y="4500262"/>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Ojantien toimintakeskus ja Merikarvian työkeskus</a:t>
            </a:r>
            <a:r>
              <a:rPr lang="fi-FI" sz="1200">
                <a:solidFill>
                  <a:prstClr val="black"/>
                </a:solidFill>
                <a:latin typeface="Arial"/>
                <a:cs typeface="Arial"/>
              </a:rPr>
              <a:t>/</a:t>
            </a:r>
            <a:r>
              <a:rPr kumimoji="0" lang="fi-FI" sz="1200" b="0" i="0" u="none" strike="noStrike" kern="1200" cap="none" spc="0" normalizeH="0" baseline="0" noProof="0">
                <a:ln>
                  <a:noFill/>
                </a:ln>
                <a:solidFill>
                  <a:prstClr val="black"/>
                </a:solidFill>
                <a:effectLst/>
                <a:uLnTx/>
                <a:uFillTx/>
                <a:latin typeface="Arial"/>
                <a:cs typeface="Arial"/>
              </a:rPr>
              <a:t> </a:t>
            </a:r>
            <a:r>
              <a:rPr lang="fi-FI" sz="1200" b="1">
                <a:solidFill>
                  <a:prstClr val="black"/>
                </a:solidFill>
                <a:latin typeface="Arial"/>
                <a:cs typeface="Arial"/>
              </a:rPr>
              <a:t>Päivi Lehtisaari</a:t>
            </a:r>
            <a:endParaRPr lang="fi-FI" b="1">
              <a:solidFill>
                <a:prstClr val="black"/>
              </a:solidFill>
              <a:cs typeface="Arial"/>
            </a:endParaRPr>
          </a:p>
        </p:txBody>
      </p:sp>
      <p:sp>
        <p:nvSpPr>
          <p:cNvPr id="55" name="Tekstiruutu 54">
            <a:extLst>
              <a:ext uri="{FF2B5EF4-FFF2-40B4-BE49-F238E27FC236}">
                <a16:creationId xmlns:a16="http://schemas.microsoft.com/office/drawing/2014/main" id="{1C50C89F-FB2F-0BF7-A3E1-405B953504C3}"/>
              </a:ext>
            </a:extLst>
          </p:cNvPr>
          <p:cNvSpPr txBox="1"/>
          <p:nvPr/>
        </p:nvSpPr>
        <p:spPr>
          <a:xfrm>
            <a:off x="9719830" y="4057598"/>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Toimintakeskus Toimela ja Pilke</a:t>
            </a:r>
            <a:r>
              <a:rPr lang="fi-FI" sz="1200">
                <a:solidFill>
                  <a:prstClr val="black"/>
                </a:solidFill>
                <a:latin typeface="Arial"/>
                <a:cs typeface="Arial"/>
              </a:rPr>
              <a:t>/ </a:t>
            </a:r>
            <a:r>
              <a:rPr lang="fi-FI" sz="1200" b="1">
                <a:solidFill>
                  <a:prstClr val="black"/>
                </a:solidFill>
                <a:latin typeface="Arial"/>
                <a:cs typeface="Arial"/>
              </a:rPr>
              <a:t>Marika Järvinen</a:t>
            </a:r>
            <a:endParaRPr lang="fi-FI" b="1">
              <a:solidFill>
                <a:prstClr val="black"/>
              </a:solidFill>
              <a:cs typeface="Arial"/>
            </a:endParaRPr>
          </a:p>
        </p:txBody>
      </p:sp>
      <p:sp>
        <p:nvSpPr>
          <p:cNvPr id="56" name="Tekstiruutu 55">
            <a:extLst>
              <a:ext uri="{FF2B5EF4-FFF2-40B4-BE49-F238E27FC236}">
                <a16:creationId xmlns:a16="http://schemas.microsoft.com/office/drawing/2014/main" id="{DC281752-A87C-D8A0-E75E-965A4FC0F558}"/>
              </a:ext>
            </a:extLst>
          </p:cNvPr>
          <p:cNvSpPr txBox="1"/>
          <p:nvPr/>
        </p:nvSpPr>
        <p:spPr>
          <a:xfrm>
            <a:off x="9719830" y="3633078"/>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Euran toimintakeskus ja</a:t>
            </a:r>
          </a:p>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Säkylän toimintakeskus</a:t>
            </a:r>
            <a:r>
              <a:rPr lang="fi-FI" sz="1200">
                <a:solidFill>
                  <a:prstClr val="black"/>
                </a:solidFill>
                <a:latin typeface="Arial"/>
                <a:cs typeface="Arial"/>
              </a:rPr>
              <a:t>/ </a:t>
            </a:r>
            <a:r>
              <a:rPr lang="fi-FI" sz="1200" b="1">
                <a:solidFill>
                  <a:prstClr val="black"/>
                </a:solidFill>
                <a:latin typeface="Arial"/>
                <a:cs typeface="Arial"/>
              </a:rPr>
              <a:t>Susanna Järventausta </a:t>
            </a:r>
            <a:endParaRPr lang="fi-FI"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57" name="Tekstiruutu 56">
            <a:extLst>
              <a:ext uri="{FF2B5EF4-FFF2-40B4-BE49-F238E27FC236}">
                <a16:creationId xmlns:a16="http://schemas.microsoft.com/office/drawing/2014/main" id="{E932DF47-B4FC-E276-15A6-3B8FDA94BC97}"/>
              </a:ext>
            </a:extLst>
          </p:cNvPr>
          <p:cNvSpPr txBox="1"/>
          <p:nvPr/>
        </p:nvSpPr>
        <p:spPr>
          <a:xfrm>
            <a:off x="9719830" y="3217629"/>
            <a:ext cx="1893600" cy="360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Jokirannan toimintakeskus ja Hovipaja</a:t>
            </a:r>
            <a:r>
              <a:rPr lang="fi-FI" sz="1200">
                <a:solidFill>
                  <a:prstClr val="black"/>
                </a:solidFill>
                <a:latin typeface="Arial"/>
                <a:cs typeface="Arial"/>
              </a:rPr>
              <a:t>/ </a:t>
            </a:r>
            <a:r>
              <a:rPr lang="fi-FI" sz="1200" b="1">
                <a:solidFill>
                  <a:prstClr val="black"/>
                </a:solidFill>
                <a:latin typeface="Arial"/>
                <a:cs typeface="Arial"/>
              </a:rPr>
              <a:t>Riikka Kunnas</a:t>
            </a:r>
            <a:r>
              <a:rPr lang="fi-FI" sz="1200">
                <a:solidFill>
                  <a:prstClr val="black"/>
                </a:solidFill>
                <a:latin typeface="Arial"/>
                <a:cs typeface="Arial"/>
              </a:rPr>
              <a:t> </a:t>
            </a:r>
            <a:endParaRPr lang="fi-FI">
              <a:solidFill>
                <a:prstClr val="black"/>
              </a:solidFill>
              <a:ea typeface="+mn-ea"/>
            </a:endParaRPr>
          </a:p>
        </p:txBody>
      </p:sp>
      <p:sp>
        <p:nvSpPr>
          <p:cNvPr id="58" name="Tekstiruutu 57">
            <a:extLst>
              <a:ext uri="{FF2B5EF4-FFF2-40B4-BE49-F238E27FC236}">
                <a16:creationId xmlns:a16="http://schemas.microsoft.com/office/drawing/2014/main" id="{9F0B4A38-E1E5-47E9-AD35-A296B9F3B62B}"/>
              </a:ext>
            </a:extLst>
          </p:cNvPr>
          <p:cNvSpPr txBox="1"/>
          <p:nvPr/>
        </p:nvSpPr>
        <p:spPr>
          <a:xfrm>
            <a:off x="9719830" y="6224152"/>
            <a:ext cx="1893600" cy="559571"/>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algn="ctr" defTabSz="711182">
              <a:spcBef>
                <a:spcPct val="0"/>
              </a:spcBef>
              <a:defRPr/>
            </a:pPr>
            <a:r>
              <a:rPr kumimoji="0" lang="fi-FI" sz="1200" b="0" i="0" u="none" strike="noStrike" kern="1200" cap="none" spc="0" normalizeH="0" baseline="0" noProof="0">
                <a:ln>
                  <a:noFill/>
                </a:ln>
                <a:solidFill>
                  <a:prstClr val="black"/>
                </a:solidFill>
                <a:effectLst/>
                <a:uLnTx/>
                <a:uFillTx/>
                <a:latin typeface="Arial"/>
                <a:cs typeface="Arial"/>
              </a:rPr>
              <a:t>Misteli ja </a:t>
            </a:r>
            <a:r>
              <a:rPr lang="fi-FI" sz="1200">
                <a:solidFill>
                  <a:prstClr val="black"/>
                </a:solidFill>
                <a:latin typeface="Arial"/>
                <a:cs typeface="Arial"/>
              </a:rPr>
              <a:t>koululaisten loma-ajan</a:t>
            </a:r>
            <a:r>
              <a:rPr kumimoji="0" lang="fi-FI" sz="1200" b="0" i="0" u="none" strike="noStrike" kern="1200" cap="none" spc="0" normalizeH="0" baseline="0" noProof="0">
                <a:ln>
                  <a:noFill/>
                </a:ln>
                <a:solidFill>
                  <a:prstClr val="black"/>
                </a:solidFill>
                <a:effectLst/>
                <a:uLnTx/>
                <a:uFillTx/>
                <a:latin typeface="Arial"/>
                <a:cs typeface="Arial"/>
              </a:rPr>
              <a:t> </a:t>
            </a:r>
            <a:r>
              <a:rPr lang="fi-FI" sz="1200">
                <a:solidFill>
                  <a:prstClr val="black"/>
                </a:solidFill>
                <a:latin typeface="Arial"/>
                <a:cs typeface="Arial"/>
              </a:rPr>
              <a:t>hoito/</a:t>
            </a:r>
            <a:r>
              <a:rPr lang="fi-FI" sz="1200" b="1">
                <a:solidFill>
                  <a:prstClr val="black"/>
                </a:solidFill>
                <a:latin typeface="Arial"/>
                <a:cs typeface="Arial"/>
              </a:rPr>
              <a:t>Suvi Saari</a:t>
            </a:r>
            <a:endParaRPr lang="fi-FI" b="1">
              <a:solidFill>
                <a:prstClr val="black"/>
              </a:solidFill>
              <a:cs typeface="Arial"/>
            </a:endParaRPr>
          </a:p>
        </p:txBody>
      </p:sp>
      <p:sp>
        <p:nvSpPr>
          <p:cNvPr id="59" name="Tekstiruutu 58">
            <a:extLst>
              <a:ext uri="{FF2B5EF4-FFF2-40B4-BE49-F238E27FC236}">
                <a16:creationId xmlns:a16="http://schemas.microsoft.com/office/drawing/2014/main" id="{B1FC30F7-D284-A545-494B-20C2075A9879}"/>
              </a:ext>
            </a:extLst>
          </p:cNvPr>
          <p:cNvSpPr txBox="1"/>
          <p:nvPr/>
        </p:nvSpPr>
        <p:spPr>
          <a:xfrm>
            <a:off x="9719830" y="2413506"/>
            <a:ext cx="1893600" cy="72146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Eurajoen toimintakeskus </a:t>
            </a:r>
            <a:r>
              <a:rPr kumimoji="0" lang="fi-FI" sz="1200" b="0" i="0" u="none" strike="noStrike" kern="1200" cap="none" spc="0" normalizeH="0" baseline="0" noProof="0" err="1">
                <a:ln>
                  <a:noFill/>
                </a:ln>
                <a:solidFill>
                  <a:prstClr val="black"/>
                </a:solidFill>
                <a:effectLst/>
                <a:uLnTx/>
                <a:uFillTx/>
                <a:latin typeface="Arial"/>
                <a:cs typeface="Arial"/>
              </a:rPr>
              <a:t>Toimari</a:t>
            </a:r>
            <a:r>
              <a:rPr kumimoji="0" lang="fi-FI" sz="1200" b="0" i="0" u="none" strike="noStrike" kern="1200" cap="none" spc="0" normalizeH="0" baseline="0" noProof="0">
                <a:ln>
                  <a:noFill/>
                </a:ln>
                <a:solidFill>
                  <a:prstClr val="black"/>
                </a:solidFill>
                <a:effectLst/>
                <a:uLnTx/>
                <a:uFillTx/>
                <a:latin typeface="Arial"/>
                <a:cs typeface="Arial"/>
              </a:rPr>
              <a:t> ja Ulvilan </a:t>
            </a:r>
          </a:p>
          <a:p>
            <a:pPr algn="ctr" defTabSz="711182">
              <a:spcBef>
                <a:spcPct val="0"/>
              </a:spcBef>
              <a:defRPr/>
            </a:pPr>
            <a:r>
              <a:rPr lang="fi-FI" sz="1200">
                <a:solidFill>
                  <a:prstClr val="black"/>
                </a:solidFill>
                <a:latin typeface="Arial"/>
                <a:cs typeface="Arial"/>
              </a:rPr>
              <a:t>Työhönvalmennuskeskus/ </a:t>
            </a:r>
            <a:r>
              <a:rPr lang="fi-FI" sz="1200" b="1">
                <a:solidFill>
                  <a:prstClr val="black"/>
                </a:solidFill>
                <a:latin typeface="Arial"/>
                <a:cs typeface="Arial"/>
              </a:rPr>
              <a:t>Rea </a:t>
            </a:r>
            <a:r>
              <a:rPr lang="fi-FI" sz="1200" b="1" err="1">
                <a:solidFill>
                  <a:prstClr val="black"/>
                </a:solidFill>
                <a:latin typeface="Arial"/>
                <a:cs typeface="Arial"/>
              </a:rPr>
              <a:t>Arve</a:t>
            </a:r>
            <a:endParaRPr lang="fi-FI" sz="1200" b="1"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p:txBody>
      </p:sp>
      <p:sp>
        <p:nvSpPr>
          <p:cNvPr id="62" name="Tekstiruutu 61">
            <a:extLst>
              <a:ext uri="{FF2B5EF4-FFF2-40B4-BE49-F238E27FC236}">
                <a16:creationId xmlns:a16="http://schemas.microsoft.com/office/drawing/2014/main" id="{F009F68F-ADF4-EF15-2A07-357FF459ABE3}"/>
              </a:ext>
            </a:extLst>
          </p:cNvPr>
          <p:cNvSpPr txBox="1"/>
          <p:nvPr/>
        </p:nvSpPr>
        <p:spPr>
          <a:xfrm>
            <a:off x="7715191" y="6236186"/>
            <a:ext cx="1893600" cy="55957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Tuulenpesä/</a:t>
            </a:r>
            <a:r>
              <a:rPr lang="fi-FI" sz="1200">
                <a:solidFill>
                  <a:prstClr val="black"/>
                </a:solidFill>
                <a:latin typeface="Arial"/>
                <a:cs typeface="Arial"/>
              </a:rPr>
              <a:t>Peiponpesä</a:t>
            </a:r>
            <a:r>
              <a:rPr kumimoji="0" lang="fi-FI" sz="1200" b="0" i="0" u="none" strike="noStrike" kern="1200" cap="none" spc="0" normalizeH="0" baseline="0" noProof="0">
                <a:ln>
                  <a:noFill/>
                </a:ln>
                <a:solidFill>
                  <a:prstClr val="black"/>
                </a:solidFill>
                <a:effectLst/>
                <a:uLnTx/>
                <a:uFillTx/>
                <a:latin typeface="Arial"/>
                <a:cs typeface="Arial"/>
              </a:rPr>
              <a:t>, Joenpesä ja Rantaniitty</a:t>
            </a:r>
            <a:r>
              <a:rPr lang="fi-FI" sz="1200">
                <a:solidFill>
                  <a:prstClr val="black"/>
                </a:solidFill>
                <a:latin typeface="Arial"/>
                <a:cs typeface="Arial"/>
              </a:rPr>
              <a:t>/</a:t>
            </a:r>
            <a:endParaRPr kumimoji="0" lang="fi-FI" sz="1200" b="0" i="0" u="none" strike="noStrike" kern="1200" cap="none" spc="0" normalizeH="0" baseline="0" noProof="0">
              <a:ln>
                <a:noFill/>
              </a:ln>
              <a:solidFill>
                <a:prstClr val="black"/>
              </a:solidFill>
              <a:effectLst/>
              <a:uLnTx/>
              <a:uFillTx/>
              <a:latin typeface="Arial"/>
              <a:cs typeface="Arial"/>
            </a:endParaRPr>
          </a:p>
          <a:p>
            <a:pPr algn="ctr" defTabSz="711182">
              <a:spcBef>
                <a:spcPct val="0"/>
              </a:spcBef>
              <a:defRPr/>
            </a:pPr>
            <a:r>
              <a:rPr lang="fi-FI" sz="1200" b="1">
                <a:solidFill>
                  <a:prstClr val="black"/>
                </a:solidFill>
                <a:latin typeface="Arial"/>
                <a:cs typeface="Arial"/>
              </a:rPr>
              <a:t>Anu Saari</a:t>
            </a:r>
          </a:p>
        </p:txBody>
      </p:sp>
      <p:sp>
        <p:nvSpPr>
          <p:cNvPr id="7" name="Tekstiruutu 6">
            <a:extLst>
              <a:ext uri="{FF2B5EF4-FFF2-40B4-BE49-F238E27FC236}">
                <a16:creationId xmlns:a16="http://schemas.microsoft.com/office/drawing/2014/main" id="{3BED2124-DE76-1EAA-E73A-D558080CD72A}"/>
              </a:ext>
            </a:extLst>
          </p:cNvPr>
          <p:cNvSpPr txBox="1"/>
          <p:nvPr/>
        </p:nvSpPr>
        <p:spPr>
          <a:xfrm>
            <a:off x="4312034" y="2518395"/>
            <a:ext cx="1234800" cy="72800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endParaRPr lang="fi-FI" sz="1200" dirty="0">
              <a:solidFill>
                <a:prstClr val="black"/>
              </a:solidFill>
              <a:latin typeface="Arial" panose="020B0604020202020204" pitchFamily="34" charset="0"/>
              <a:cs typeface="Arial" panose="020B0604020202020204" pitchFamily="34" charset="0"/>
            </a:endParaRPr>
          </a:p>
          <a:p>
            <a:pPr algn="ctr" defTabSz="711182">
              <a:spcBef>
                <a:spcPct val="0"/>
              </a:spcBef>
              <a:defRPr/>
            </a:pPr>
            <a:r>
              <a:rPr kumimoji="0" lang="fi-FI" sz="1200" b="0" i="0" u="none" strike="noStrike" kern="1200" cap="none" spc="0" normalizeH="0" baseline="0" noProof="0" dirty="0">
                <a:ln>
                  <a:noFill/>
                </a:ln>
                <a:solidFill>
                  <a:prstClr val="black"/>
                </a:solidFill>
                <a:effectLst/>
                <a:uLnTx/>
                <a:uFillTx/>
                <a:latin typeface="Arial"/>
                <a:cs typeface="Arial"/>
              </a:rPr>
              <a:t>Erityispol</a:t>
            </a:r>
            <a:r>
              <a:rPr lang="fi-FI" sz="1200" dirty="0" err="1">
                <a:solidFill>
                  <a:prstClr val="black"/>
                </a:solidFill>
                <a:latin typeface="Arial"/>
                <a:cs typeface="Arial"/>
              </a:rPr>
              <a:t>iklinikka</a:t>
            </a:r>
            <a:r>
              <a:rPr lang="fi-FI" sz="1200" dirty="0">
                <a:solidFill>
                  <a:prstClr val="black"/>
                </a:solidFill>
                <a:latin typeface="Arial"/>
                <a:cs typeface="Arial"/>
              </a:rPr>
              <a:t>/ </a:t>
            </a:r>
            <a:r>
              <a:rPr lang="fi-FI" sz="1100" dirty="0">
                <a:solidFill>
                  <a:prstClr val="black"/>
                </a:solidFill>
                <a:latin typeface="Arial"/>
                <a:cs typeface="Arial"/>
              </a:rPr>
              <a:t>asiantuntijapalvelut</a:t>
            </a:r>
            <a:endParaRPr kumimoji="0" lang="fi-FI"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711182" rtl="0" eaLnBrk="1" fontAlgn="auto" latinLnBrk="0" hangingPunct="1">
              <a:lnSpc>
                <a:spcPct val="100000"/>
              </a:lnSpc>
              <a:spcBef>
                <a:spcPct val="0"/>
              </a:spcBef>
              <a:spcAft>
                <a:spcPts val="0"/>
              </a:spcAft>
              <a:buClrTx/>
              <a:buSzTx/>
              <a:buFontTx/>
              <a:buNone/>
              <a:tabLst/>
              <a:defRPr/>
            </a:pPr>
            <a:endParaRPr kumimoji="0" lang="fi-FI"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Tekstiruutu 9">
            <a:extLst>
              <a:ext uri="{FF2B5EF4-FFF2-40B4-BE49-F238E27FC236}">
                <a16:creationId xmlns:a16="http://schemas.microsoft.com/office/drawing/2014/main" id="{4CB82B2A-983A-E18D-AC3D-20428D089390}"/>
              </a:ext>
            </a:extLst>
          </p:cNvPr>
          <p:cNvSpPr txBox="1"/>
          <p:nvPr/>
        </p:nvSpPr>
        <p:spPr>
          <a:xfrm>
            <a:off x="4312034" y="3359095"/>
            <a:ext cx="1234800" cy="1520330"/>
          </a:xfrm>
          <a:prstGeom prst="rect">
            <a:avLst/>
          </a:prstGeom>
          <a:solidFill>
            <a:schemeClr val="accent4">
              <a:lumMod val="20000"/>
              <a:lumOff val="80000"/>
            </a:schemeClr>
          </a:solid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marL="0" marR="0" lvl="0" indent="0" algn="ctr" defTabSz="711182" rtl="0" eaLnBrk="1" fontAlgn="auto" latinLnBrk="0" hangingPunct="1">
              <a:lnSpc>
                <a:spcPct val="100000"/>
              </a:lnSpc>
              <a:spcBef>
                <a:spcPct val="0"/>
              </a:spcBef>
              <a:spcAft>
                <a:spcPts val="0"/>
              </a:spcAft>
              <a:buClrTx/>
              <a:buSzTx/>
              <a:buFontTx/>
              <a:buNone/>
              <a:tabLst/>
              <a:defRPr/>
            </a:pPr>
            <a:endParaRPr lang="fi-FI" sz="1200">
              <a:solidFill>
                <a:prstClr val="black"/>
              </a:solidFill>
              <a:latin typeface="Arial" panose="020B0604020202020204" pitchFamily="34" charset="0"/>
              <a:cs typeface="Arial" panose="020B0604020202020204" pitchFamily="34" charset="0"/>
            </a:endParaRP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Vammaistenlaitospalvelu</a:t>
            </a:r>
            <a:endParaRPr lang="fi-FI" sz="1200" b="0" i="0" u="none" strike="noStrike" kern="1200" cap="none" spc="0" normalizeH="0" baseline="0" noProof="0">
              <a:ln>
                <a:noFill/>
              </a:ln>
              <a:solidFill>
                <a:prstClr val="black"/>
              </a:solidFill>
              <a:effectLst/>
              <a:uLnTx/>
              <a:uFillTx/>
              <a:latin typeface="Arial"/>
              <a:cs typeface="Arial"/>
            </a:endParaRP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a:solidFill>
                  <a:prstClr val="black"/>
                </a:solidFill>
                <a:latin typeface="Arial"/>
                <a:cs typeface="Arial"/>
              </a:rPr>
              <a:t>Erva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Alvari</a:t>
            </a:r>
            <a:endParaRPr lang="fi-FI" sz="1200" b="0" i="0" u="none" strike="noStrike" kern="1200" cap="none" spc="0" normalizeH="0" baseline="0" noProof="0">
              <a:ln>
                <a:noFill/>
              </a:ln>
              <a:solidFill>
                <a:prstClr val="black"/>
              </a:solidFill>
              <a:effectLst/>
              <a:uLnTx/>
              <a:uFillTx/>
              <a:latin typeface="Arial"/>
              <a:cs typeface="Arial"/>
            </a:endParaRPr>
          </a:p>
          <a:p>
            <a:pPr marL="0" marR="0" lvl="0" indent="0" algn="ctr" defTabSz="711182" rtl="0" eaLnBrk="1" fontAlgn="auto" latinLnBrk="0" hangingPunct="1">
              <a:lnSpc>
                <a:spcPct val="100000"/>
              </a:lnSpc>
              <a:spcBef>
                <a:spcPct val="0"/>
              </a:spcBef>
              <a:spcAft>
                <a:spcPts val="0"/>
              </a:spcAft>
              <a:buClrTx/>
              <a:buSzTx/>
              <a:buFontTx/>
              <a:buNone/>
              <a:tabLst/>
              <a:defRPr/>
            </a:pPr>
            <a:r>
              <a:rPr lang="fi-FI" sz="1200">
                <a:solidFill>
                  <a:prstClr val="black"/>
                </a:solidFill>
                <a:latin typeface="Arial"/>
                <a:cs typeface="Arial"/>
              </a:rPr>
              <a:t>Henkka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0" i="0" u="none" strike="noStrike" kern="1200" cap="none" spc="0" normalizeH="0" baseline="0" noProof="0">
                <a:ln>
                  <a:noFill/>
                </a:ln>
                <a:solidFill>
                  <a:prstClr val="black"/>
                </a:solidFill>
                <a:effectLst/>
                <a:uLnTx/>
                <a:uFillTx/>
                <a:latin typeface="Arial"/>
                <a:cs typeface="Arial"/>
              </a:rPr>
              <a:t>Osa</a:t>
            </a:r>
            <a:r>
              <a:rPr lang="fi-FI" sz="1200">
                <a:solidFill>
                  <a:prstClr val="black"/>
                </a:solidFill>
                <a:latin typeface="Arial"/>
                <a:cs typeface="Arial"/>
              </a:rPr>
              <a:t>stonhoitaja</a:t>
            </a:r>
          </a:p>
          <a:p>
            <a:pPr marL="0" marR="0" lvl="0" indent="0" algn="ctr" defTabSz="711182" rtl="0" eaLnBrk="1" fontAlgn="auto" latinLnBrk="0" hangingPunct="1">
              <a:lnSpc>
                <a:spcPct val="100000"/>
              </a:lnSpc>
              <a:spcBef>
                <a:spcPct val="0"/>
              </a:spcBef>
              <a:spcAft>
                <a:spcPts val="0"/>
              </a:spcAft>
              <a:buClrTx/>
              <a:buSzTx/>
              <a:buFontTx/>
              <a:buNone/>
              <a:tabLst/>
              <a:defRPr/>
            </a:pPr>
            <a:r>
              <a:rPr kumimoji="0" lang="fi-FI" sz="1200" b="1" i="0" u="none" strike="noStrike" kern="1200" cap="none" spc="0" normalizeH="0" baseline="0" noProof="0">
                <a:ln>
                  <a:noFill/>
                </a:ln>
                <a:solidFill>
                  <a:prstClr val="black"/>
                </a:solidFill>
                <a:effectLst/>
                <a:uLnTx/>
                <a:uFillTx/>
                <a:latin typeface="Arial"/>
                <a:cs typeface="Arial"/>
              </a:rPr>
              <a:t>Pauliina Hautaniemi</a:t>
            </a:r>
            <a:endParaRPr lang="fi-FI" sz="1200" b="1" i="0" u="none" strike="noStrike" kern="1200" cap="none" spc="0" normalizeH="0" baseline="0" noProof="0">
              <a:ln>
                <a:noFill/>
              </a:ln>
              <a:solidFill>
                <a:prstClr val="black"/>
              </a:solidFill>
              <a:effectLst/>
              <a:uLnTx/>
              <a:uFillTx/>
              <a:latin typeface="Arial"/>
              <a:cs typeface="Arial"/>
            </a:endParaRPr>
          </a:p>
          <a:p>
            <a:pPr marL="0" marR="0" lvl="0" indent="0" algn="ctr" defTabSz="711182" rtl="0" eaLnBrk="1" fontAlgn="auto" latinLnBrk="0" hangingPunct="1">
              <a:lnSpc>
                <a:spcPct val="100000"/>
              </a:lnSpc>
              <a:spcBef>
                <a:spcPct val="0"/>
              </a:spcBef>
              <a:spcAft>
                <a:spcPts val="0"/>
              </a:spcAft>
              <a:buClrTx/>
              <a:buSzTx/>
              <a:buFontTx/>
              <a:buNone/>
              <a:tabLst/>
              <a:defRPr/>
            </a:pPr>
            <a:endParaRPr kumimoji="0" lang="fi-FI"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92774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A9B7677E-40BD-B61A-1795-81F7E4B32369}"/>
              </a:ext>
            </a:extLst>
          </p:cNvPr>
          <p:cNvSpPr>
            <a:spLocks noGrp="1"/>
          </p:cNvSpPr>
          <p:nvPr>
            <p:ph idx="1"/>
          </p:nvPr>
        </p:nvSpPr>
        <p:spPr/>
        <p:txBody>
          <a:bodyPr>
            <a:normAutofit/>
          </a:bodyPr>
          <a:lstStyle/>
          <a:p>
            <a:pPr marL="0" indent="0">
              <a:buNone/>
            </a:pPr>
            <a:r>
              <a:rPr lang="fi-FI" dirty="0"/>
              <a:t>Uuden vammaispalvelulain mukaisten palvelujen kehittäminen</a:t>
            </a:r>
          </a:p>
          <a:p>
            <a:pPr algn="l"/>
            <a:r>
              <a:rPr lang="fi-FI" dirty="0"/>
              <a:t>	</a:t>
            </a:r>
            <a:r>
              <a:rPr lang="fi-FI" b="0" i="0" dirty="0">
                <a:solidFill>
                  <a:srgbClr val="000000"/>
                </a:solidFill>
                <a:effectLst/>
                <a:latin typeface="Times New Roman" panose="02020603050405020304" pitchFamily="18" charset="0"/>
              </a:rPr>
              <a:t>Hengityslaitteen varassa elävän henkilön palvelupolun suunnittelu ja 	palvelun kehittäminen/Anna-Maija Vahala</a:t>
            </a:r>
          </a:p>
          <a:p>
            <a:pPr lvl="3"/>
            <a:r>
              <a:rPr lang="fi-FI" b="0" i="0" dirty="0">
                <a:solidFill>
                  <a:srgbClr val="000000"/>
                </a:solidFill>
                <a:effectLst/>
                <a:latin typeface="Times New Roman" panose="02020603050405020304" pitchFamily="18" charset="0"/>
              </a:rPr>
              <a:t>Hengityslaitteen varassa elävän henkilön palvelupolkuprosessin kehittäminen toimivaksi kokonaisuudeksi. Mallinnetaan ja jalkautetaan </a:t>
            </a:r>
            <a:r>
              <a:rPr lang="fi-FI" b="0" i="0" dirty="0" err="1">
                <a:solidFill>
                  <a:srgbClr val="000000"/>
                </a:solidFill>
                <a:effectLst/>
                <a:latin typeface="Times New Roman" panose="02020603050405020304" pitchFamily="18" charset="0"/>
              </a:rPr>
              <a:t>ha:lle</a:t>
            </a:r>
            <a:r>
              <a:rPr lang="fi-FI" b="0" i="0" dirty="0">
                <a:solidFill>
                  <a:srgbClr val="000000"/>
                </a:solidFill>
                <a:effectLst/>
                <a:latin typeface="Times New Roman" panose="02020603050405020304" pitchFamily="18" charset="0"/>
              </a:rPr>
              <a:t>. Oman ja ostopalvelun tuotantotapa-analyysin selvittäminen ja kirjaaminen.</a:t>
            </a:r>
          </a:p>
          <a:p>
            <a:pPr algn="l"/>
            <a:r>
              <a:rPr lang="fi-FI" b="0" i="0" dirty="0">
                <a:solidFill>
                  <a:srgbClr val="000000"/>
                </a:solidFill>
                <a:effectLst/>
                <a:latin typeface="Times New Roman" panose="02020603050405020304" pitchFamily="18" charset="0"/>
              </a:rPr>
              <a:t> 	Digitaalisuus- ja hyvinvointiteknologia vammaispalveluissa/Niko Vahala</a:t>
            </a:r>
          </a:p>
          <a:p>
            <a:pPr lvl="3"/>
            <a:r>
              <a:rPr lang="fi-FI" b="0" i="0" dirty="0">
                <a:solidFill>
                  <a:srgbClr val="000000"/>
                </a:solidFill>
                <a:effectLst/>
                <a:latin typeface="Times New Roman" panose="02020603050405020304" pitchFamily="18" charset="0"/>
              </a:rPr>
              <a:t>Digitaalisuuden ja hyvinvointiteknologian mahdollisuuksien selvittäminen ja liittäminen osaksi vammaispalveluita kustannuksien hillitsemiseksi ja palveluiden parantamiseksi. Löydetään konkreettiset laitteet ja liitetään ne osaksi palvelua. </a:t>
            </a:r>
          </a:p>
          <a:p>
            <a:pPr lvl="3"/>
            <a:r>
              <a:rPr lang="fi-FI" b="0" i="0" dirty="0" err="1">
                <a:solidFill>
                  <a:srgbClr val="000000"/>
                </a:solidFill>
                <a:effectLst/>
                <a:latin typeface="Times New Roman" panose="02020603050405020304" pitchFamily="18" charset="0"/>
              </a:rPr>
              <a:t>Sotender</a:t>
            </a:r>
            <a:r>
              <a:rPr lang="fi-FI" b="0" i="0" dirty="0">
                <a:solidFill>
                  <a:srgbClr val="000000"/>
                </a:solidFill>
                <a:effectLst/>
                <a:latin typeface="Times New Roman" panose="02020603050405020304" pitchFamily="18" charset="0"/>
              </a:rPr>
              <a:t>-varahenkilö ja sijaissovelluksen käyttöönottopilotti</a:t>
            </a:r>
          </a:p>
          <a:p>
            <a:pPr lvl="3"/>
            <a:r>
              <a:rPr lang="fi-FI" b="0" i="0" dirty="0" err="1">
                <a:solidFill>
                  <a:srgbClr val="000000"/>
                </a:solidFill>
                <a:effectLst/>
                <a:latin typeface="Times New Roman" panose="02020603050405020304" pitchFamily="18" charset="0"/>
              </a:rPr>
              <a:t>Sotender</a:t>
            </a:r>
            <a:r>
              <a:rPr lang="fi-FI" b="0" i="0" dirty="0">
                <a:solidFill>
                  <a:srgbClr val="000000"/>
                </a:solidFill>
                <a:effectLst/>
                <a:latin typeface="Times New Roman" panose="02020603050405020304" pitchFamily="18" charset="0"/>
              </a:rPr>
              <a:t>-varahenkilöstö ja sijaissovelluksen käyttöönottopilotissa jalkautetaan uusi sovellus vammaispalveluihin sijaisen etsimiseen käytetyn työajan ja kustannuksien vähentämiseksi. Uudenaikaistetaan toimintatapoja.</a:t>
            </a:r>
          </a:p>
          <a:p>
            <a:pPr algn="l"/>
            <a:endParaRPr lang="fi-FI" dirty="0"/>
          </a:p>
        </p:txBody>
      </p:sp>
      <p:sp>
        <p:nvSpPr>
          <p:cNvPr id="3" name="Päivämäärän paikkamerkki 2">
            <a:extLst>
              <a:ext uri="{FF2B5EF4-FFF2-40B4-BE49-F238E27FC236}">
                <a16:creationId xmlns:a16="http://schemas.microsoft.com/office/drawing/2014/main" id="{9AF4B606-272D-B8B2-74CE-090323E2CE2F}"/>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4" name="Otsikko 3">
            <a:extLst>
              <a:ext uri="{FF2B5EF4-FFF2-40B4-BE49-F238E27FC236}">
                <a16:creationId xmlns:a16="http://schemas.microsoft.com/office/drawing/2014/main" id="{A98E3EF5-A6CB-E85D-B21F-7DA2E0950880}"/>
              </a:ext>
            </a:extLst>
          </p:cNvPr>
          <p:cNvSpPr>
            <a:spLocks noGrp="1"/>
          </p:cNvSpPr>
          <p:nvPr>
            <p:ph type="title"/>
          </p:nvPr>
        </p:nvSpPr>
        <p:spPr/>
        <p:txBody>
          <a:bodyPr/>
          <a:lstStyle/>
          <a:p>
            <a:r>
              <a:rPr lang="fi-FI" dirty="0"/>
              <a:t>Vammaispalvelun kehittämisprojektit vuodelle 2025</a:t>
            </a:r>
          </a:p>
        </p:txBody>
      </p:sp>
      <p:sp>
        <p:nvSpPr>
          <p:cNvPr id="5" name="Alatunnisteen paikkamerkki 4">
            <a:extLst>
              <a:ext uri="{FF2B5EF4-FFF2-40B4-BE49-F238E27FC236}">
                <a16:creationId xmlns:a16="http://schemas.microsoft.com/office/drawing/2014/main" id="{B8AF4BCA-F578-19E5-CCFC-4CC47B65D268}"/>
              </a:ext>
            </a:extLst>
          </p:cNvPr>
          <p:cNvSpPr>
            <a:spLocks noGrp="1"/>
          </p:cNvSpPr>
          <p:nvPr>
            <p:ph type="ftr" sz="quarter" idx="3"/>
          </p:nvPr>
        </p:nvSpPr>
        <p:spPr/>
        <p:txBody>
          <a:bodyPr/>
          <a:lstStyle/>
          <a:p>
            <a:r>
              <a:rPr lang="fi-FI" dirty="0"/>
              <a:t>Sari Landvik</a:t>
            </a:r>
            <a:endParaRPr lang="en-FI" dirty="0"/>
          </a:p>
        </p:txBody>
      </p:sp>
      <p:sp>
        <p:nvSpPr>
          <p:cNvPr id="6" name="Dian numeron paikkamerkki 5">
            <a:extLst>
              <a:ext uri="{FF2B5EF4-FFF2-40B4-BE49-F238E27FC236}">
                <a16:creationId xmlns:a16="http://schemas.microsoft.com/office/drawing/2014/main" id="{A840A816-0849-EB9E-715C-99487070A3EE}"/>
              </a:ext>
            </a:extLst>
          </p:cNvPr>
          <p:cNvSpPr>
            <a:spLocks noGrp="1"/>
          </p:cNvSpPr>
          <p:nvPr>
            <p:ph type="sldNum" sz="quarter" idx="4"/>
          </p:nvPr>
        </p:nvSpPr>
        <p:spPr/>
        <p:txBody>
          <a:bodyPr/>
          <a:lstStyle/>
          <a:p>
            <a:fld id="{A1510FE8-D753-C647-A925-D4EB5DB9B7DB}" type="slidenum">
              <a:rPr lang="en-FI" smtClean="0"/>
              <a:pPr/>
              <a:t>3</a:t>
            </a:fld>
            <a:endParaRPr lang="en-FI"/>
          </a:p>
        </p:txBody>
      </p:sp>
    </p:spTree>
    <p:extLst>
      <p:ext uri="{BB962C8B-B14F-4D97-AF65-F5344CB8AC3E}">
        <p14:creationId xmlns:p14="http://schemas.microsoft.com/office/powerpoint/2010/main" val="2027892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592C4815-44AB-C60D-D24A-1C3EDC48FB4B}"/>
              </a:ext>
            </a:extLst>
          </p:cNvPr>
          <p:cNvSpPr>
            <a:spLocks noGrp="1"/>
          </p:cNvSpPr>
          <p:nvPr>
            <p:ph idx="1"/>
          </p:nvPr>
        </p:nvSpPr>
        <p:spPr/>
        <p:txBody>
          <a:bodyPr>
            <a:normAutofit fontScale="85000" lnSpcReduction="10000"/>
          </a:bodyPr>
          <a:lstStyle/>
          <a:p>
            <a:pPr algn="l"/>
            <a:r>
              <a:rPr lang="fi-FI" i="0" dirty="0">
                <a:solidFill>
                  <a:srgbClr val="000000"/>
                </a:solidFill>
                <a:effectLst/>
                <a:latin typeface="Times New Roman" panose="02020603050405020304" pitchFamily="18" charset="0"/>
                <a:cs typeface="Times New Roman" panose="02020603050405020304" pitchFamily="18" charset="0"/>
              </a:rPr>
              <a:t>Asumispalvelun monimuotoistaminen ja kuntoutuksellisuuden lisääminen vammaisten asumisessa/Outi Priia, Katri Peltonen (60%)</a:t>
            </a:r>
          </a:p>
          <a:p>
            <a:pPr lvl="2"/>
            <a:r>
              <a:rPr lang="fi-FI" i="0" dirty="0">
                <a:solidFill>
                  <a:srgbClr val="000000"/>
                </a:solidFill>
                <a:effectLst/>
                <a:latin typeface="Times New Roman" panose="02020603050405020304" pitchFamily="18" charset="0"/>
                <a:cs typeface="Times New Roman" panose="02020603050405020304" pitchFamily="18" charset="0"/>
              </a:rPr>
              <a:t>Asumisen kehittämisessä tehdään tuotantotapa-analyysi oman ja oston välillä, luodaan toimiva palvelupolku asumiseen, luodaan asumisen suunnitelma kevyempiin, monimuotoisiin palveluihin.</a:t>
            </a:r>
          </a:p>
          <a:p>
            <a:pPr lvl="2"/>
            <a:r>
              <a:rPr lang="fi-FI" i="0" dirty="0">
                <a:solidFill>
                  <a:srgbClr val="000000"/>
                </a:solidFill>
                <a:effectLst/>
                <a:latin typeface="Times New Roman" panose="02020603050405020304" pitchFamily="18" charset="0"/>
                <a:cs typeface="Times New Roman" panose="02020603050405020304" pitchFamily="18" charset="0"/>
              </a:rPr>
              <a:t>Muutamien ympärivuorokautisten asumisyksiköiden muuttaminen yhteisölliseksi asumiseksi, mitoituksen kartoitukset, tukiasumisen lisääminen.</a:t>
            </a:r>
          </a:p>
          <a:p>
            <a:pPr algn="l"/>
            <a:r>
              <a:rPr lang="fi-FI" i="0" dirty="0">
                <a:solidFill>
                  <a:srgbClr val="000000"/>
                </a:solidFill>
                <a:effectLst/>
                <a:latin typeface="Times New Roman" panose="02020603050405020304" pitchFamily="18" charset="0"/>
                <a:cs typeface="Times New Roman" panose="02020603050405020304" pitchFamily="18" charset="0"/>
              </a:rPr>
              <a:t>Päiväaikaisen toiminnan kehittäminen/Helena Kurikkala</a:t>
            </a:r>
          </a:p>
          <a:p>
            <a:pPr lvl="2"/>
            <a:r>
              <a:rPr lang="fi-FI" i="0" dirty="0">
                <a:solidFill>
                  <a:srgbClr val="000000"/>
                </a:solidFill>
                <a:effectLst/>
                <a:latin typeface="Times New Roman" panose="02020603050405020304" pitchFamily="18" charset="0"/>
                <a:cs typeface="Times New Roman" panose="02020603050405020304" pitchFamily="18" charset="0"/>
              </a:rPr>
              <a:t>Päiväaikaisen toiminnan kehittämisprojektissa tehdään tuotantotapa-analyysia oman ja oston välillä, selvitetään sosiaalisen yrityksen mahdollisuutta </a:t>
            </a:r>
            <a:r>
              <a:rPr lang="fi-FI" i="0" dirty="0" err="1">
                <a:solidFill>
                  <a:srgbClr val="000000"/>
                </a:solidFill>
                <a:effectLst/>
                <a:latin typeface="Times New Roman" panose="02020603050405020304" pitchFamily="18" charset="0"/>
                <a:cs typeface="Times New Roman" panose="02020603050405020304" pitchFamily="18" charset="0"/>
              </a:rPr>
              <a:t>ha:lle</a:t>
            </a:r>
            <a:r>
              <a:rPr lang="fi-FI" i="0" dirty="0">
                <a:solidFill>
                  <a:srgbClr val="000000"/>
                </a:solidFill>
                <a:effectLst/>
                <a:latin typeface="Times New Roman" panose="02020603050405020304" pitchFamily="18" charset="0"/>
                <a:cs typeface="Times New Roman" panose="02020603050405020304" pitchFamily="18" charset="0"/>
              </a:rPr>
              <a:t> sekä asiakkaiden siirtymistä ns.oikeisiin töihin. Hyvinvointiteknologian mahdollisuus päiväaikaisen toiminnan tuottamiseen joiltakin osin selvitetään ja jalkautetaan.</a:t>
            </a:r>
          </a:p>
          <a:p>
            <a:pPr algn="l"/>
            <a:r>
              <a:rPr lang="fi-FI" i="0" dirty="0">
                <a:solidFill>
                  <a:srgbClr val="000000"/>
                </a:solidFill>
                <a:effectLst/>
                <a:latin typeface="Times New Roman" panose="02020603050405020304" pitchFamily="18" charset="0"/>
                <a:cs typeface="Times New Roman" panose="02020603050405020304" pitchFamily="18" charset="0"/>
              </a:rPr>
              <a:t>Uuden vammaispalvelulain mukaisten palvelujen palveluprosessien, toimintaohjeiden ja palvelujen kehittäminen ja jalkauttaminen vastaanottopalveluissa/Nina </a:t>
            </a:r>
            <a:r>
              <a:rPr lang="fi-FI" i="0" dirty="0" err="1">
                <a:solidFill>
                  <a:srgbClr val="000000"/>
                </a:solidFill>
                <a:effectLst/>
                <a:latin typeface="Times New Roman" panose="02020603050405020304" pitchFamily="18" charset="0"/>
                <a:cs typeface="Times New Roman" panose="02020603050405020304" pitchFamily="18" charset="0"/>
              </a:rPr>
              <a:t>Aarola</a:t>
            </a:r>
            <a:endParaRPr lang="fi-FI" i="0" dirty="0">
              <a:solidFill>
                <a:srgbClr val="000000"/>
              </a:solidFill>
              <a:effectLst/>
              <a:latin typeface="Times New Roman" panose="02020603050405020304" pitchFamily="18" charset="0"/>
              <a:cs typeface="Times New Roman" panose="02020603050405020304" pitchFamily="18" charset="0"/>
            </a:endParaRPr>
          </a:p>
          <a:p>
            <a:pPr lvl="2"/>
            <a:r>
              <a:rPr lang="fi-FI" dirty="0">
                <a:solidFill>
                  <a:srgbClr val="000000"/>
                </a:solidFill>
                <a:latin typeface="Times New Roman" panose="02020603050405020304" pitchFamily="18" charset="0"/>
                <a:cs typeface="Times New Roman" panose="02020603050405020304" pitchFamily="18" charset="0"/>
              </a:rPr>
              <a:t>T</a:t>
            </a:r>
            <a:r>
              <a:rPr lang="fi-FI" i="0" dirty="0">
                <a:solidFill>
                  <a:srgbClr val="000000"/>
                </a:solidFill>
                <a:effectLst/>
                <a:latin typeface="Times New Roman" panose="02020603050405020304" pitchFamily="18" charset="0"/>
                <a:cs typeface="Times New Roman" panose="02020603050405020304" pitchFamily="18" charset="0"/>
              </a:rPr>
              <a:t>oimivat palveluprosessit ja toimintaohjeet sekä tavat </a:t>
            </a:r>
            <a:r>
              <a:rPr lang="fi-FI" i="0" dirty="0" err="1">
                <a:solidFill>
                  <a:srgbClr val="000000"/>
                </a:solidFill>
                <a:effectLst/>
                <a:latin typeface="Times New Roman" panose="02020603050405020304" pitchFamily="18" charset="0"/>
                <a:cs typeface="Times New Roman" panose="02020603050405020304" pitchFamily="18" charset="0"/>
              </a:rPr>
              <a:t>rekryamiseen</a:t>
            </a:r>
            <a:r>
              <a:rPr lang="fi-FI" i="0" dirty="0">
                <a:solidFill>
                  <a:srgbClr val="000000"/>
                </a:solidFill>
                <a:effectLst/>
                <a:latin typeface="Times New Roman" panose="02020603050405020304" pitchFamily="18" charset="0"/>
                <a:cs typeface="Times New Roman" panose="02020603050405020304" pitchFamily="18" charset="0"/>
              </a:rPr>
              <a:t> (tuettu päätöksenteko, erityisen osallisuuden tuki).</a:t>
            </a:r>
          </a:p>
          <a:p>
            <a:pPr lvl="2"/>
            <a:endParaRPr lang="fi-FI" i="0" dirty="0">
              <a:solidFill>
                <a:srgbClr val="000000"/>
              </a:solidFill>
              <a:effectLst/>
              <a:latin typeface="Times New Roman" panose="02020603050405020304" pitchFamily="18" charset="0"/>
              <a:cs typeface="Times New Roman" panose="02020603050405020304" pitchFamily="18" charset="0"/>
            </a:endParaRPr>
          </a:p>
          <a:p>
            <a:pPr algn="l"/>
            <a:r>
              <a:rPr lang="fi-FI" i="0" dirty="0">
                <a:solidFill>
                  <a:srgbClr val="000000"/>
                </a:solidFill>
                <a:effectLst/>
                <a:latin typeface="Times New Roman" panose="02020603050405020304" pitchFamily="18" charset="0"/>
                <a:cs typeface="Times New Roman" panose="02020603050405020304" pitchFamily="18" charset="0"/>
              </a:rPr>
              <a:t>Hankintana </a:t>
            </a:r>
            <a:r>
              <a:rPr lang="fi-FI" i="0" dirty="0" err="1">
                <a:solidFill>
                  <a:srgbClr val="000000"/>
                </a:solidFill>
                <a:effectLst/>
                <a:latin typeface="Times New Roman" panose="02020603050405020304" pitchFamily="18" charset="0"/>
                <a:cs typeface="Times New Roman" panose="02020603050405020304" pitchFamily="18" charset="0"/>
              </a:rPr>
              <a:t>Socfinder</a:t>
            </a:r>
            <a:r>
              <a:rPr lang="fi-FI" i="0" dirty="0">
                <a:solidFill>
                  <a:srgbClr val="000000"/>
                </a:solidFill>
                <a:effectLst/>
                <a:latin typeface="Times New Roman" panose="02020603050405020304" pitchFamily="18" charset="0"/>
                <a:cs typeface="Times New Roman" panose="02020603050405020304" pitchFamily="18" charset="0"/>
              </a:rPr>
              <a:t>-sovellus (asumisen vapaiden paikkojen etsimistä varten)</a:t>
            </a:r>
          </a:p>
          <a:p>
            <a:pPr algn="l"/>
            <a:r>
              <a:rPr lang="fi-FI" i="0" dirty="0">
                <a:solidFill>
                  <a:srgbClr val="000000"/>
                </a:solidFill>
                <a:effectLst/>
                <a:latin typeface="Times New Roman" panose="02020603050405020304" pitchFamily="18" charset="0"/>
                <a:cs typeface="Times New Roman" panose="02020603050405020304" pitchFamily="18" charset="0"/>
              </a:rPr>
              <a:t>Hankintana Mini-</a:t>
            </a:r>
            <a:r>
              <a:rPr lang="fi-FI" i="0" dirty="0" err="1">
                <a:solidFill>
                  <a:srgbClr val="000000"/>
                </a:solidFill>
                <a:effectLst/>
                <a:latin typeface="Times New Roman" panose="02020603050405020304" pitchFamily="18" charset="0"/>
                <a:cs typeface="Times New Roman" panose="02020603050405020304" pitchFamily="18" charset="0"/>
              </a:rPr>
              <a:t>Yeti</a:t>
            </a:r>
            <a:r>
              <a:rPr lang="fi-FI" i="0" dirty="0">
                <a:solidFill>
                  <a:srgbClr val="000000"/>
                </a:solidFill>
                <a:effectLst/>
                <a:latin typeface="Times New Roman" panose="02020603050405020304" pitchFamily="18" charset="0"/>
                <a:cs typeface="Times New Roman" panose="02020603050405020304" pitchFamily="18" charset="0"/>
              </a:rPr>
              <a:t> tabletit (Jalkautuvan päivätoiminnan tueksi)</a:t>
            </a:r>
          </a:p>
          <a:p>
            <a:endParaRPr lang="fi-FI" dirty="0"/>
          </a:p>
        </p:txBody>
      </p:sp>
      <p:sp>
        <p:nvSpPr>
          <p:cNvPr id="3" name="Päivämäärän paikkamerkki 2">
            <a:extLst>
              <a:ext uri="{FF2B5EF4-FFF2-40B4-BE49-F238E27FC236}">
                <a16:creationId xmlns:a16="http://schemas.microsoft.com/office/drawing/2014/main" id="{572E3084-DF9A-FFCC-2DC5-92CC75D3EB66}"/>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4" name="Otsikko 3">
            <a:extLst>
              <a:ext uri="{FF2B5EF4-FFF2-40B4-BE49-F238E27FC236}">
                <a16:creationId xmlns:a16="http://schemas.microsoft.com/office/drawing/2014/main" id="{EDE8ED77-BA43-353E-FDE0-BEF09B498FB7}"/>
              </a:ext>
            </a:extLst>
          </p:cNvPr>
          <p:cNvSpPr>
            <a:spLocks noGrp="1"/>
          </p:cNvSpPr>
          <p:nvPr>
            <p:ph type="title"/>
          </p:nvPr>
        </p:nvSpPr>
        <p:spPr/>
        <p:txBody>
          <a:bodyPr/>
          <a:lstStyle/>
          <a:p>
            <a:r>
              <a:rPr lang="fi-FI" dirty="0"/>
              <a:t>Vammaispalvelun kehittämisprojektit vuodelle 2025</a:t>
            </a:r>
          </a:p>
        </p:txBody>
      </p:sp>
      <p:sp>
        <p:nvSpPr>
          <p:cNvPr id="5" name="Alatunnisteen paikkamerkki 4">
            <a:extLst>
              <a:ext uri="{FF2B5EF4-FFF2-40B4-BE49-F238E27FC236}">
                <a16:creationId xmlns:a16="http://schemas.microsoft.com/office/drawing/2014/main" id="{C88B99B5-C948-0ADE-F515-779B11C0AA97}"/>
              </a:ext>
            </a:extLst>
          </p:cNvPr>
          <p:cNvSpPr>
            <a:spLocks noGrp="1"/>
          </p:cNvSpPr>
          <p:nvPr>
            <p:ph type="ftr" sz="quarter" idx="3"/>
          </p:nvPr>
        </p:nvSpPr>
        <p:spPr/>
        <p:txBody>
          <a:bodyPr/>
          <a:lstStyle/>
          <a:p>
            <a:r>
              <a:rPr lang="fi-FI" dirty="0"/>
              <a:t>Sari Landvik</a:t>
            </a:r>
            <a:endParaRPr lang="en-FI" dirty="0"/>
          </a:p>
        </p:txBody>
      </p:sp>
      <p:sp>
        <p:nvSpPr>
          <p:cNvPr id="6" name="Dian numeron paikkamerkki 5">
            <a:extLst>
              <a:ext uri="{FF2B5EF4-FFF2-40B4-BE49-F238E27FC236}">
                <a16:creationId xmlns:a16="http://schemas.microsoft.com/office/drawing/2014/main" id="{CCEEF441-4072-BB16-24F5-A8588F7984CF}"/>
              </a:ext>
            </a:extLst>
          </p:cNvPr>
          <p:cNvSpPr>
            <a:spLocks noGrp="1"/>
          </p:cNvSpPr>
          <p:nvPr>
            <p:ph type="sldNum" sz="quarter" idx="4"/>
          </p:nvPr>
        </p:nvSpPr>
        <p:spPr/>
        <p:txBody>
          <a:bodyPr/>
          <a:lstStyle/>
          <a:p>
            <a:fld id="{A1510FE8-D753-C647-A925-D4EB5DB9B7DB}" type="slidenum">
              <a:rPr lang="en-FI" smtClean="0"/>
              <a:pPr/>
              <a:t>4</a:t>
            </a:fld>
            <a:endParaRPr lang="en-FI"/>
          </a:p>
        </p:txBody>
      </p:sp>
    </p:spTree>
    <p:extLst>
      <p:ext uri="{BB962C8B-B14F-4D97-AF65-F5344CB8AC3E}">
        <p14:creationId xmlns:p14="http://schemas.microsoft.com/office/powerpoint/2010/main" val="3842503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B58490F6-EA51-6F04-ACEB-72C3D5670F80}"/>
              </a:ext>
            </a:extLst>
          </p:cNvPr>
          <p:cNvSpPr>
            <a:spLocks noGrp="1"/>
          </p:cNvSpPr>
          <p:nvPr>
            <p:ph idx="1"/>
          </p:nvPr>
        </p:nvSpPr>
        <p:spPr/>
        <p:txBody>
          <a:bodyPr>
            <a:normAutofit fontScale="92500"/>
          </a:bodyPr>
          <a:lstStyle/>
          <a:p>
            <a:r>
              <a:rPr lang="fi-FI" dirty="0">
                <a:latin typeface="Times New Roman" panose="02020603050405020304" pitchFamily="18" charset="0"/>
                <a:cs typeface="Times New Roman" panose="02020603050405020304" pitchFamily="18" charset="0"/>
              </a:rPr>
              <a:t>Valtakunnallisesti Satakunnan hyvinvointialue on hyvin ympärivuorokautispainotteinen. OmaSata-tuottavuus ja talousohjelman (ent.muutosohjelman) yksi keskeinen kohde on vammaisten asumisen keventäminen, monimuotoistaminen, yksilöllisempien asumismuotojen luominen ja asiakkaiden itsemääräämisoikeuden vahvistaminen myös kevyempien asumispalvelujen kautta.</a:t>
            </a:r>
          </a:p>
          <a:p>
            <a:r>
              <a:rPr lang="fi-FI" dirty="0">
                <a:latin typeface="Times New Roman" panose="02020603050405020304" pitchFamily="18" charset="0"/>
                <a:cs typeface="Times New Roman" panose="02020603050405020304" pitchFamily="18" charset="0"/>
              </a:rPr>
              <a:t>Haettu kolmen ympärivuorokautisen asumisyksikön, Kokemäellä sijaitsevan Kajastuksen, Harjavallassa sijaitsevien Huovin rivitalojen ja Eurajoella sijaitsevien Jokituvan rivitalojen käyttötarkoitusmuutosta yhteisöllisiksi. Päätökset muutoksiin on saatu. Muutokset on tarkkaan harkittuja ja välttämättömiä asumisen rakenteen keventämiseksi ja näin ollen asiakkaiden asumisen palvelujen monimuotoistamiseksi. – Huom! </a:t>
            </a:r>
            <a:r>
              <a:rPr lang="fi-FI" i="1" dirty="0">
                <a:latin typeface="Times New Roman" panose="02020603050405020304" pitchFamily="18" charset="0"/>
                <a:cs typeface="Times New Roman" panose="02020603050405020304" pitchFamily="18" charset="0"/>
              </a:rPr>
              <a:t>Pidetyissä asukaskokouksissa </a:t>
            </a:r>
            <a:r>
              <a:rPr lang="fi-FI" b="1" i="1" dirty="0">
                <a:latin typeface="Times New Roman" panose="02020603050405020304" pitchFamily="18" charset="0"/>
                <a:cs typeface="Times New Roman" panose="02020603050405020304" pitchFamily="18" charset="0"/>
              </a:rPr>
              <a:t>asiakkaat </a:t>
            </a:r>
            <a:r>
              <a:rPr lang="fi-FI" i="1" dirty="0">
                <a:latin typeface="Times New Roman" panose="02020603050405020304" pitchFamily="18" charset="0"/>
                <a:cs typeface="Times New Roman" panose="02020603050405020304" pitchFamily="18" charset="0"/>
              </a:rPr>
              <a:t>ovat olleet asiasta innoissaan.</a:t>
            </a:r>
          </a:p>
          <a:p>
            <a:r>
              <a:rPr lang="fi-FI" dirty="0">
                <a:latin typeface="Times New Roman" panose="02020603050405020304" pitchFamily="18" charset="0"/>
                <a:cs typeface="Times New Roman" panose="02020603050405020304" pitchFamily="18" charset="0"/>
              </a:rPr>
              <a:t>Tekunkorven asumisyksikön siirtyminen diakin kiinteistöön (Pori)</a:t>
            </a:r>
          </a:p>
        </p:txBody>
      </p:sp>
      <p:sp>
        <p:nvSpPr>
          <p:cNvPr id="3" name="Päivämäärän paikkamerkki 2">
            <a:extLst>
              <a:ext uri="{FF2B5EF4-FFF2-40B4-BE49-F238E27FC236}">
                <a16:creationId xmlns:a16="http://schemas.microsoft.com/office/drawing/2014/main" id="{BCFCFF5D-5380-4780-EF04-3BB5869E9E5C}"/>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4" name="Otsikko 3">
            <a:extLst>
              <a:ext uri="{FF2B5EF4-FFF2-40B4-BE49-F238E27FC236}">
                <a16:creationId xmlns:a16="http://schemas.microsoft.com/office/drawing/2014/main" id="{2CF93775-B526-12DE-73A6-24658C865ABF}"/>
              </a:ext>
            </a:extLst>
          </p:cNvPr>
          <p:cNvSpPr>
            <a:spLocks noGrp="1"/>
          </p:cNvSpPr>
          <p:nvPr>
            <p:ph type="title"/>
          </p:nvPr>
        </p:nvSpPr>
        <p:spPr/>
        <p:txBody>
          <a:bodyPr>
            <a:normAutofit/>
          </a:bodyPr>
          <a:lstStyle/>
          <a:p>
            <a:r>
              <a:rPr lang="fi-FI" sz="2800" dirty="0"/>
              <a:t>Vammaisten asumisen keventäminen ja monimuotoistaminen.</a:t>
            </a:r>
            <a:br>
              <a:rPr lang="fi-FI" sz="2800" dirty="0"/>
            </a:br>
            <a:r>
              <a:rPr lang="fi-FI" sz="2800" dirty="0"/>
              <a:t>Käyttötarkoituksen muutos kolmessa asumisyksikössä</a:t>
            </a:r>
          </a:p>
        </p:txBody>
      </p:sp>
      <p:sp>
        <p:nvSpPr>
          <p:cNvPr id="5" name="Alatunnisteen paikkamerkki 4">
            <a:extLst>
              <a:ext uri="{FF2B5EF4-FFF2-40B4-BE49-F238E27FC236}">
                <a16:creationId xmlns:a16="http://schemas.microsoft.com/office/drawing/2014/main" id="{C555AF9A-FB12-3857-B8EF-39A9B48A3CFE}"/>
              </a:ext>
            </a:extLst>
          </p:cNvPr>
          <p:cNvSpPr>
            <a:spLocks noGrp="1"/>
          </p:cNvSpPr>
          <p:nvPr>
            <p:ph type="ftr" sz="quarter" idx="3"/>
          </p:nvPr>
        </p:nvSpPr>
        <p:spPr/>
        <p:txBody>
          <a:bodyPr/>
          <a:lstStyle/>
          <a:p>
            <a:r>
              <a:rPr lang="fi-FI" dirty="0"/>
              <a:t>Sari Landvik</a:t>
            </a:r>
            <a:endParaRPr lang="en-FI" dirty="0"/>
          </a:p>
        </p:txBody>
      </p:sp>
      <p:sp>
        <p:nvSpPr>
          <p:cNvPr id="6" name="Dian numeron paikkamerkki 5">
            <a:extLst>
              <a:ext uri="{FF2B5EF4-FFF2-40B4-BE49-F238E27FC236}">
                <a16:creationId xmlns:a16="http://schemas.microsoft.com/office/drawing/2014/main" id="{C2E3BC23-C103-BA1C-75F4-934F3A2F3F0F}"/>
              </a:ext>
            </a:extLst>
          </p:cNvPr>
          <p:cNvSpPr>
            <a:spLocks noGrp="1"/>
          </p:cNvSpPr>
          <p:nvPr>
            <p:ph type="sldNum" sz="quarter" idx="4"/>
          </p:nvPr>
        </p:nvSpPr>
        <p:spPr/>
        <p:txBody>
          <a:bodyPr/>
          <a:lstStyle/>
          <a:p>
            <a:fld id="{A1510FE8-D753-C647-A925-D4EB5DB9B7DB}" type="slidenum">
              <a:rPr lang="en-FI" smtClean="0"/>
              <a:pPr/>
              <a:t>5</a:t>
            </a:fld>
            <a:endParaRPr lang="en-FI" dirty="0"/>
          </a:p>
        </p:txBody>
      </p:sp>
    </p:spTree>
    <p:extLst>
      <p:ext uri="{BB962C8B-B14F-4D97-AF65-F5344CB8AC3E}">
        <p14:creationId xmlns:p14="http://schemas.microsoft.com/office/powerpoint/2010/main" val="1008353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F08D61BC-C9A3-676A-9828-6A3D1178339A}"/>
              </a:ext>
            </a:extLst>
          </p:cNvPr>
          <p:cNvSpPr>
            <a:spLocks noGrp="1"/>
          </p:cNvSpPr>
          <p:nvPr>
            <p:ph idx="1"/>
          </p:nvPr>
        </p:nvSpPr>
        <p:spPr/>
        <p:txBody>
          <a:bodyPr vert="horz" lIns="72000" tIns="36000" rIns="72000" bIns="36000" rtlCol="0" anchor="t">
            <a:normAutofit fontScale="70000" lnSpcReduction="20000"/>
          </a:bodyPr>
          <a:lstStyle/>
          <a:p>
            <a:pPr marL="0" indent="0">
              <a:buNone/>
            </a:pPr>
            <a:r>
              <a:rPr lang="fi-FI" b="1" dirty="0">
                <a:latin typeface="Times New Roman" panose="02020603050405020304" pitchFamily="18" charset="0"/>
                <a:cs typeface="Times New Roman" panose="02020603050405020304" pitchFamily="18" charset="0"/>
              </a:rPr>
              <a:t>Vammaisten asumisen ostopalveluiden hankinta-arvo on n.29Me. Kuuluu hyvinvointialueen strategisesti merkittäviin hankintoihin.</a:t>
            </a:r>
          </a:p>
          <a:p>
            <a:pPr marL="0" indent="0">
              <a:buNone/>
            </a:pPr>
            <a:r>
              <a:rPr lang="fi-FI" b="1" dirty="0" err="1">
                <a:latin typeface="Times New Roman" panose="02020603050405020304" pitchFamily="18" charset="0"/>
                <a:cs typeface="Times New Roman" panose="02020603050405020304" pitchFamily="18" charset="0"/>
              </a:rPr>
              <a:t>NHG:n</a:t>
            </a:r>
            <a:r>
              <a:rPr lang="fi-FI" b="1" dirty="0">
                <a:latin typeface="Times New Roman" panose="02020603050405020304" pitchFamily="18" charset="0"/>
                <a:cs typeface="Times New Roman" panose="02020603050405020304" pitchFamily="18" charset="0"/>
              </a:rPr>
              <a:t> loppuraportti: ”Satakunnan hyvinvointialueen asumispalvelut ovat valtakunnallisesti hyvin ympärivuorokautis-painotteisia ja niiden nettokustannukset ovat neljänneksi suurimmat asukaslukuun suhteutettuna”.</a:t>
            </a:r>
          </a:p>
          <a:p>
            <a:pPr marL="0" indent="0">
              <a:buNone/>
            </a:pPr>
            <a:r>
              <a:rPr lang="fi-FI" dirty="0">
                <a:latin typeface="Times New Roman" panose="02020603050405020304" pitchFamily="18" charset="0"/>
                <a:cs typeface="Times New Roman" panose="02020603050405020304" pitchFamily="18" charset="0"/>
              </a:rPr>
              <a:t>Hankinnan sisältö koostuu vammaispalvelulain (675/2023) subjektiivisen oikeuden piirissä oleviin asumispalveluihin:</a:t>
            </a:r>
          </a:p>
          <a:p>
            <a:pPr marL="0" indent="0">
              <a:buNone/>
            </a:pPr>
            <a:r>
              <a:rPr lang="fi-FI" b="1" dirty="0">
                <a:latin typeface="Times New Roman" panose="02020603050405020304" pitchFamily="18" charset="0"/>
                <a:cs typeface="Times New Roman" panose="02020603050405020304" pitchFamily="18" charset="0"/>
              </a:rPr>
              <a:t>Asumisen tuki </a:t>
            </a:r>
            <a:r>
              <a:rPr lang="fi-FI" i="1" dirty="0">
                <a:latin typeface="Times New Roman" panose="02020603050405020304" pitchFamily="18" charset="0"/>
                <a:cs typeface="Times New Roman" panose="02020603050405020304" pitchFamily="18" charset="0"/>
              </a:rPr>
              <a:t>(18§)</a:t>
            </a:r>
          </a:p>
          <a:p>
            <a:r>
              <a:rPr lang="fi-FI" dirty="0">
                <a:latin typeface="Times New Roman" panose="02020603050405020304" pitchFamily="18" charset="0"/>
                <a:cs typeface="Times New Roman" panose="02020603050405020304" pitchFamily="18" charset="0"/>
              </a:rPr>
              <a:t>Ympärivuorokautinen asuminen</a:t>
            </a:r>
          </a:p>
          <a:p>
            <a:r>
              <a:rPr lang="fi-FI" dirty="0">
                <a:latin typeface="Times New Roman" panose="02020603050405020304" pitchFamily="18" charset="0"/>
                <a:cs typeface="Times New Roman" panose="02020603050405020304" pitchFamily="18" charset="0"/>
              </a:rPr>
              <a:t>Yhteisöllinen asuminen/palveluasuminen ilman yövalvontaa</a:t>
            </a:r>
          </a:p>
          <a:p>
            <a:r>
              <a:rPr lang="fi-FI" dirty="0">
                <a:latin typeface="Times New Roman" panose="02020603050405020304" pitchFamily="18" charset="0"/>
                <a:cs typeface="Times New Roman" panose="02020603050405020304" pitchFamily="18" charset="0"/>
              </a:rPr>
              <a:t>Tukiasuminen	</a:t>
            </a:r>
          </a:p>
          <a:p>
            <a:pPr marL="0" indent="0">
              <a:buNone/>
            </a:pPr>
            <a:r>
              <a:rPr lang="fi-FI" b="1" dirty="0">
                <a:latin typeface="Times New Roman" panose="02020603050405020304" pitchFamily="18" charset="0"/>
                <a:cs typeface="Times New Roman" panose="02020603050405020304" pitchFamily="18" charset="0"/>
              </a:rPr>
              <a:t>Lapsen asumisen tuki </a:t>
            </a:r>
            <a:r>
              <a:rPr lang="fi-FI" i="1" dirty="0">
                <a:latin typeface="Times New Roman" panose="02020603050405020304" pitchFamily="18" charset="0"/>
                <a:cs typeface="Times New Roman" panose="02020603050405020304" pitchFamily="18" charset="0"/>
              </a:rPr>
              <a:t>(19§)</a:t>
            </a:r>
          </a:p>
          <a:p>
            <a:r>
              <a:rPr lang="fi-FI" dirty="0">
                <a:latin typeface="Times New Roman" panose="02020603050405020304" pitchFamily="18" charset="0"/>
                <a:cs typeface="Times New Roman" panose="02020603050405020304" pitchFamily="18" charset="0"/>
              </a:rPr>
              <a:t>Ympärivuorokautinen asuminen</a:t>
            </a:r>
          </a:p>
          <a:p>
            <a:pPr marL="0" indent="0">
              <a:buNone/>
            </a:pPr>
            <a:r>
              <a:rPr lang="fi-FI" b="1" dirty="0">
                <a:latin typeface="Times New Roman" panose="02020603050405020304" pitchFamily="18" charset="0"/>
                <a:cs typeface="Times New Roman" panose="02020603050405020304" pitchFamily="18" charset="0"/>
              </a:rPr>
              <a:t>Lyhytaikainen huolenpito </a:t>
            </a:r>
            <a:r>
              <a:rPr lang="fi-FI" i="1" dirty="0">
                <a:latin typeface="Times New Roman" panose="02020603050405020304" pitchFamily="18" charset="0"/>
                <a:cs typeface="Times New Roman" panose="02020603050405020304" pitchFamily="18" charset="0"/>
              </a:rPr>
              <a:t>(24§)</a:t>
            </a:r>
          </a:p>
          <a:p>
            <a:r>
              <a:rPr lang="fi-FI" dirty="0">
                <a:latin typeface="Times New Roman" panose="02020603050405020304" pitchFamily="18" charset="0"/>
                <a:cs typeface="Times New Roman" panose="02020603050405020304" pitchFamily="18" charset="0"/>
              </a:rPr>
              <a:t>Ympärivuorokautinen</a:t>
            </a:r>
          </a:p>
          <a:p>
            <a:r>
              <a:rPr lang="fi-FI" dirty="0">
                <a:latin typeface="Times New Roman" panose="02020603050405020304" pitchFamily="18" charset="0"/>
                <a:cs typeface="Times New Roman" panose="02020603050405020304" pitchFamily="18" charset="0"/>
              </a:rPr>
              <a:t>Osa-vuorokautinen</a:t>
            </a:r>
          </a:p>
          <a:p>
            <a:endParaRPr lang="fi-FI" dirty="0"/>
          </a:p>
          <a:p>
            <a:endParaRPr lang="fi-FI" dirty="0"/>
          </a:p>
        </p:txBody>
      </p:sp>
      <p:sp>
        <p:nvSpPr>
          <p:cNvPr id="3" name="Päivämäärän paikkamerkki 2">
            <a:extLst>
              <a:ext uri="{FF2B5EF4-FFF2-40B4-BE49-F238E27FC236}">
                <a16:creationId xmlns:a16="http://schemas.microsoft.com/office/drawing/2014/main" id="{6781CCB6-467A-EE0D-5E48-74B880D89184}"/>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4" name="Otsikko 3">
            <a:extLst>
              <a:ext uri="{FF2B5EF4-FFF2-40B4-BE49-F238E27FC236}">
                <a16:creationId xmlns:a16="http://schemas.microsoft.com/office/drawing/2014/main" id="{C893AC71-9E3E-EB4F-96CF-D0BA92EE1619}"/>
              </a:ext>
            </a:extLst>
          </p:cNvPr>
          <p:cNvSpPr>
            <a:spLocks noGrp="1"/>
          </p:cNvSpPr>
          <p:nvPr>
            <p:ph type="title"/>
          </p:nvPr>
        </p:nvSpPr>
        <p:spPr/>
        <p:txBody>
          <a:bodyPr/>
          <a:lstStyle/>
          <a:p>
            <a:r>
              <a:rPr lang="fi-FI" dirty="0"/>
              <a:t>Vammaisten asumisen kilpailutus, hankinnan arvo ja sisältö</a:t>
            </a:r>
          </a:p>
        </p:txBody>
      </p:sp>
      <p:sp>
        <p:nvSpPr>
          <p:cNvPr id="5" name="Alatunnisteen paikkamerkki 4">
            <a:extLst>
              <a:ext uri="{FF2B5EF4-FFF2-40B4-BE49-F238E27FC236}">
                <a16:creationId xmlns:a16="http://schemas.microsoft.com/office/drawing/2014/main" id="{B19621C5-74C5-64C3-07CF-10143708DD3C}"/>
              </a:ext>
            </a:extLst>
          </p:cNvPr>
          <p:cNvSpPr>
            <a:spLocks noGrp="1"/>
          </p:cNvSpPr>
          <p:nvPr>
            <p:ph type="ftr" sz="quarter" idx="3"/>
          </p:nvPr>
        </p:nvSpPr>
        <p:spPr/>
        <p:txBody>
          <a:bodyPr/>
          <a:lstStyle/>
          <a:p>
            <a:r>
              <a:rPr lang="fi-FI" dirty="0"/>
              <a:t>Sari Landvik</a:t>
            </a:r>
            <a:endParaRPr lang="en-FI" dirty="0"/>
          </a:p>
        </p:txBody>
      </p:sp>
      <p:sp>
        <p:nvSpPr>
          <p:cNvPr id="6" name="Dian numeron paikkamerkki 5">
            <a:extLst>
              <a:ext uri="{FF2B5EF4-FFF2-40B4-BE49-F238E27FC236}">
                <a16:creationId xmlns:a16="http://schemas.microsoft.com/office/drawing/2014/main" id="{821964AD-5AD9-8586-E5FB-BBDCF57858C6}"/>
              </a:ext>
            </a:extLst>
          </p:cNvPr>
          <p:cNvSpPr>
            <a:spLocks noGrp="1"/>
          </p:cNvSpPr>
          <p:nvPr>
            <p:ph type="sldNum" sz="quarter" idx="4"/>
          </p:nvPr>
        </p:nvSpPr>
        <p:spPr/>
        <p:txBody>
          <a:bodyPr/>
          <a:lstStyle/>
          <a:p>
            <a:fld id="{A1510FE8-D753-C647-A925-D4EB5DB9B7DB}" type="slidenum">
              <a:rPr lang="en-FI" smtClean="0"/>
              <a:pPr/>
              <a:t>6</a:t>
            </a:fld>
            <a:endParaRPr lang="en-FI"/>
          </a:p>
        </p:txBody>
      </p:sp>
    </p:spTree>
    <p:extLst>
      <p:ext uri="{BB962C8B-B14F-4D97-AF65-F5344CB8AC3E}">
        <p14:creationId xmlns:p14="http://schemas.microsoft.com/office/powerpoint/2010/main" val="4032785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EC80CCBF-AAFC-394B-76BD-5585FBF6F66B}"/>
              </a:ext>
            </a:extLst>
          </p:cNvPr>
          <p:cNvSpPr>
            <a:spLocks noGrp="1"/>
          </p:cNvSpPr>
          <p:nvPr>
            <p:ph idx="1"/>
          </p:nvPr>
        </p:nvSpPr>
        <p:spPr/>
        <p:txBody>
          <a:bodyPr vert="horz" lIns="72000" tIns="36000" rIns="72000" bIns="36000" rtlCol="0" anchor="t">
            <a:normAutofit/>
          </a:bodyPr>
          <a:lstStyle/>
          <a:p>
            <a:r>
              <a:rPr lang="fi-FI" dirty="0">
                <a:latin typeface="Times New Roman" panose="02020603050405020304" pitchFamily="18" charset="0"/>
                <a:cs typeface="Times New Roman" panose="02020603050405020304" pitchFamily="18" charset="0"/>
              </a:rPr>
              <a:t>Kilpailutusvalmistelu on käynnissä. Tarjouspyyntö julkaistaan 11.4. Palvelukuvaus on työstetty ja se on ollut kaksi kertaa palveluntuottajilla ja vammaisneuvostossa kommentoinnilla. Palveluntuottajien kanssa on pidetty markkinapuheenvuoro ja heillä on ollut mahdollisuus jättää kirjalliset esitykset muutoksiin tai muihin huomioitaviin asioihin.</a:t>
            </a:r>
          </a:p>
          <a:p>
            <a:r>
              <a:rPr lang="fi-FI" dirty="0">
                <a:latin typeface="Times New Roman" panose="02020603050405020304" pitchFamily="18" charset="0"/>
                <a:cs typeface="Times New Roman" panose="02020603050405020304" pitchFamily="18" charset="0"/>
              </a:rPr>
              <a:t>Tarkoitus on saada Satakunnan hyvinvointialueen vammaispalveluiden asiakkaille monimuotoisia ja kustannustehokkaita asumispalveluita. </a:t>
            </a:r>
          </a:p>
          <a:p>
            <a:pPr marL="0" indent="0">
              <a:buNone/>
            </a:pPr>
            <a:r>
              <a:rPr lang="fi-FI" dirty="0">
                <a:latin typeface="Times New Roman" panose="02020603050405020304" pitchFamily="18" charset="0"/>
                <a:cs typeface="Times New Roman" panose="02020603050405020304" pitchFamily="18" charset="0"/>
              </a:rPr>
              <a:t>	-Ympärivuorokautisen lisäksi kevyitä ratkaisuja.</a:t>
            </a:r>
          </a:p>
          <a:p>
            <a:r>
              <a:rPr lang="fi-FI" dirty="0">
                <a:latin typeface="Times New Roman" panose="02020603050405020304" pitchFamily="18" charset="0"/>
                <a:cs typeface="Times New Roman" panose="02020603050405020304" pitchFamily="18" charset="0"/>
              </a:rPr>
              <a:t>Tavoitteena on saada uuden kilpailutuksen myötä kustannuksien vähentymistä </a:t>
            </a:r>
          </a:p>
          <a:p>
            <a:r>
              <a:rPr lang="fi-FI" dirty="0">
                <a:latin typeface="Times New Roman" panose="02020603050405020304" pitchFamily="18" charset="0"/>
                <a:cs typeface="Times New Roman" panose="02020603050405020304" pitchFamily="18" charset="0"/>
              </a:rPr>
              <a:t>Keinot: Kattohinnat, hoitajamitoituksen-, palveluluokkien- ja palvelun tarkastaminen. </a:t>
            </a:r>
          </a:p>
        </p:txBody>
      </p:sp>
      <p:sp>
        <p:nvSpPr>
          <p:cNvPr id="3" name="Päivämäärän paikkamerkki 2">
            <a:extLst>
              <a:ext uri="{FF2B5EF4-FFF2-40B4-BE49-F238E27FC236}">
                <a16:creationId xmlns:a16="http://schemas.microsoft.com/office/drawing/2014/main" id="{CEF892C4-6EEA-53C0-F875-641FF1570293}"/>
              </a:ext>
            </a:extLst>
          </p:cNvPr>
          <p:cNvSpPr>
            <a:spLocks noGrp="1"/>
          </p:cNvSpPr>
          <p:nvPr>
            <p:ph type="dt" sz="half" idx="10"/>
          </p:nvPr>
        </p:nvSpPr>
        <p:spPr/>
        <p:txBody>
          <a:bodyPr/>
          <a:lstStyle/>
          <a:p>
            <a:fld id="{7CA83AB3-EA71-B643-8DEB-4D9748D4296F}" type="datetime1">
              <a:rPr lang="fi-FI" smtClean="0"/>
              <a:t>14.4.2025</a:t>
            </a:fld>
            <a:endParaRPr lang="fi-FI"/>
          </a:p>
        </p:txBody>
      </p:sp>
      <p:sp>
        <p:nvSpPr>
          <p:cNvPr id="4" name="Otsikko 3">
            <a:extLst>
              <a:ext uri="{FF2B5EF4-FFF2-40B4-BE49-F238E27FC236}">
                <a16:creationId xmlns:a16="http://schemas.microsoft.com/office/drawing/2014/main" id="{B184BB02-31E2-03CB-9789-71B0AEF6247F}"/>
              </a:ext>
            </a:extLst>
          </p:cNvPr>
          <p:cNvSpPr>
            <a:spLocks noGrp="1"/>
          </p:cNvSpPr>
          <p:nvPr>
            <p:ph type="title"/>
          </p:nvPr>
        </p:nvSpPr>
        <p:spPr/>
        <p:txBody>
          <a:bodyPr/>
          <a:lstStyle/>
          <a:p>
            <a:r>
              <a:rPr lang="fi-FI" dirty="0"/>
              <a:t>Hankinnan toteutus</a:t>
            </a:r>
          </a:p>
        </p:txBody>
      </p:sp>
      <p:sp>
        <p:nvSpPr>
          <p:cNvPr id="5" name="Alatunnisteen paikkamerkki 4">
            <a:extLst>
              <a:ext uri="{FF2B5EF4-FFF2-40B4-BE49-F238E27FC236}">
                <a16:creationId xmlns:a16="http://schemas.microsoft.com/office/drawing/2014/main" id="{A35605F9-7165-BE6F-9984-D628AF4ABBCB}"/>
              </a:ext>
            </a:extLst>
          </p:cNvPr>
          <p:cNvSpPr>
            <a:spLocks noGrp="1"/>
          </p:cNvSpPr>
          <p:nvPr>
            <p:ph type="ftr" sz="quarter" idx="3"/>
          </p:nvPr>
        </p:nvSpPr>
        <p:spPr/>
        <p:txBody>
          <a:bodyPr/>
          <a:lstStyle/>
          <a:p>
            <a:r>
              <a:rPr lang="fi-FI" dirty="0"/>
              <a:t>Sari Landvik</a:t>
            </a:r>
            <a:endParaRPr lang="en-FI" dirty="0"/>
          </a:p>
        </p:txBody>
      </p:sp>
      <p:sp>
        <p:nvSpPr>
          <p:cNvPr id="6" name="Dian numeron paikkamerkki 5">
            <a:extLst>
              <a:ext uri="{FF2B5EF4-FFF2-40B4-BE49-F238E27FC236}">
                <a16:creationId xmlns:a16="http://schemas.microsoft.com/office/drawing/2014/main" id="{D7745C2A-CA51-2AD9-522C-693CEDFED27E}"/>
              </a:ext>
            </a:extLst>
          </p:cNvPr>
          <p:cNvSpPr>
            <a:spLocks noGrp="1"/>
          </p:cNvSpPr>
          <p:nvPr>
            <p:ph type="sldNum" sz="quarter" idx="4"/>
          </p:nvPr>
        </p:nvSpPr>
        <p:spPr/>
        <p:txBody>
          <a:bodyPr/>
          <a:lstStyle/>
          <a:p>
            <a:fld id="{A1510FE8-D753-C647-A925-D4EB5DB9B7DB}" type="slidenum">
              <a:rPr lang="en-FI" smtClean="0"/>
              <a:pPr/>
              <a:t>7</a:t>
            </a:fld>
            <a:endParaRPr lang="en-FI"/>
          </a:p>
        </p:txBody>
      </p:sp>
    </p:spTree>
    <p:extLst>
      <p:ext uri="{BB962C8B-B14F-4D97-AF65-F5344CB8AC3E}">
        <p14:creationId xmlns:p14="http://schemas.microsoft.com/office/powerpoint/2010/main" val="1445938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6AAD5A-31AB-31FC-1D01-8689F1508FF1}"/>
              </a:ext>
            </a:extLst>
          </p:cNvPr>
          <p:cNvSpPr>
            <a:spLocks noGrp="1"/>
          </p:cNvSpPr>
          <p:nvPr>
            <p:ph type="ctrTitle"/>
          </p:nvPr>
        </p:nvSpPr>
        <p:spPr/>
        <p:txBody>
          <a:bodyPr/>
          <a:lstStyle/>
          <a:p>
            <a:r>
              <a:rPr lang="fi-FI" dirty="0"/>
              <a:t>				KIITOS!</a:t>
            </a:r>
          </a:p>
        </p:txBody>
      </p:sp>
      <p:sp>
        <p:nvSpPr>
          <p:cNvPr id="4" name="Päivämäärän paikkamerkki 3">
            <a:extLst>
              <a:ext uri="{FF2B5EF4-FFF2-40B4-BE49-F238E27FC236}">
                <a16:creationId xmlns:a16="http://schemas.microsoft.com/office/drawing/2014/main" id="{C28A25A6-1780-0DED-60CA-5FC7D3C1C2AE}"/>
              </a:ext>
            </a:extLst>
          </p:cNvPr>
          <p:cNvSpPr>
            <a:spLocks noGrp="1"/>
          </p:cNvSpPr>
          <p:nvPr>
            <p:ph type="dt" sz="half" idx="10"/>
          </p:nvPr>
        </p:nvSpPr>
        <p:spPr/>
        <p:txBody>
          <a:bodyPr/>
          <a:lstStyle/>
          <a:p>
            <a:fld id="{3B11CC8D-D17E-3E48-9BF0-884D68893E17}" type="datetime1">
              <a:rPr lang="fi-FI" smtClean="0"/>
              <a:pPr/>
              <a:t>14.4.2025</a:t>
            </a:fld>
            <a:endParaRPr lang="fi-FI"/>
          </a:p>
        </p:txBody>
      </p:sp>
      <p:sp>
        <p:nvSpPr>
          <p:cNvPr id="5" name="Dian numeron paikkamerkki 4">
            <a:extLst>
              <a:ext uri="{FF2B5EF4-FFF2-40B4-BE49-F238E27FC236}">
                <a16:creationId xmlns:a16="http://schemas.microsoft.com/office/drawing/2014/main" id="{C015449D-7E00-6336-2C16-7B318D6B2E6E}"/>
              </a:ext>
            </a:extLst>
          </p:cNvPr>
          <p:cNvSpPr>
            <a:spLocks noGrp="1"/>
          </p:cNvSpPr>
          <p:nvPr>
            <p:ph type="sldNum" sz="quarter" idx="4"/>
          </p:nvPr>
        </p:nvSpPr>
        <p:spPr/>
        <p:txBody>
          <a:bodyPr/>
          <a:lstStyle/>
          <a:p>
            <a:fld id="{A1510FE8-D753-C647-A925-D4EB5DB9B7DB}" type="slidenum">
              <a:rPr lang="en-FI" smtClean="0"/>
              <a:pPr/>
              <a:t>8</a:t>
            </a:fld>
            <a:endParaRPr lang="en-FI"/>
          </a:p>
        </p:txBody>
      </p:sp>
    </p:spTree>
    <p:extLst>
      <p:ext uri="{BB962C8B-B14F-4D97-AF65-F5344CB8AC3E}">
        <p14:creationId xmlns:p14="http://schemas.microsoft.com/office/powerpoint/2010/main" val="33410010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SHA Sote/Vihrea">
  <a:themeElements>
    <a:clrScheme name="Satakunnan hyvinvointialue 2022">
      <a:dk1>
        <a:srgbClr val="000000"/>
      </a:dk1>
      <a:lt1>
        <a:srgbClr val="FFFFFF"/>
      </a:lt1>
      <a:dk2>
        <a:srgbClr val="3C1B44"/>
      </a:dk2>
      <a:lt2>
        <a:srgbClr val="EBEBEB"/>
      </a:lt2>
      <a:accent1>
        <a:srgbClr val="CF5CE6"/>
      </a:accent1>
      <a:accent2>
        <a:srgbClr val="1F57CC"/>
      </a:accent2>
      <a:accent3>
        <a:srgbClr val="D20A14"/>
      </a:accent3>
      <a:accent4>
        <a:srgbClr val="00B398"/>
      </a:accent4>
      <a:accent5>
        <a:srgbClr val="FFE500"/>
      </a:accent5>
      <a:accent6>
        <a:srgbClr val="FF4420"/>
      </a:accent6>
      <a:hlink>
        <a:srgbClr val="00584B"/>
      </a:hlink>
      <a:folHlink>
        <a:srgbClr val="32323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spPr>
      <a:bodyPr rtlCol="0" anchor="ctr"/>
      <a:lstStyle>
        <a:defPPr algn="ctr">
          <a:defRPr dirty="0">
            <a:latin typeface="+mn-lt"/>
            <a:cs typeface="Poppins" pitchFamily="2" charset="77"/>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mn-lt"/>
            <a:cs typeface="Poppins" pitchFamily="2" charset="77"/>
          </a:defRPr>
        </a:defPPr>
      </a:lstStyle>
    </a:txDef>
  </a:objectDefaults>
  <a:extraClrSchemeLst/>
  <a:extLst>
    <a:ext uri="{05A4C25C-085E-4340-85A3-A5531E510DB2}">
      <thm15:themeFamily xmlns:thm15="http://schemas.microsoft.com/office/thememl/2012/main" name="sha_esityspohja_FI" id="{688E9963-8CA2-8E40-BF44-0AE8C6AD17C7}" vid="{2A56609D-893F-8E47-914B-376BAFE714FF}"/>
    </a:ext>
  </a:extLst>
</a:theme>
</file>

<file path=ppt/theme/theme3.xml><?xml version="1.0" encoding="utf-8"?>
<a:theme xmlns:a="http://schemas.openxmlformats.org/drawingml/2006/main" name="SHA Pelastus/Punainen">
  <a:themeElements>
    <a:clrScheme name="Satakunnan hyvinvointialue 2022">
      <a:dk1>
        <a:srgbClr val="000000"/>
      </a:dk1>
      <a:lt1>
        <a:srgbClr val="FFFFFF"/>
      </a:lt1>
      <a:dk2>
        <a:srgbClr val="3C1B44"/>
      </a:dk2>
      <a:lt2>
        <a:srgbClr val="EBEBEB"/>
      </a:lt2>
      <a:accent1>
        <a:srgbClr val="CF5CE6"/>
      </a:accent1>
      <a:accent2>
        <a:srgbClr val="1F57CC"/>
      </a:accent2>
      <a:accent3>
        <a:srgbClr val="D20A14"/>
      </a:accent3>
      <a:accent4>
        <a:srgbClr val="00B398"/>
      </a:accent4>
      <a:accent5>
        <a:srgbClr val="FFE500"/>
      </a:accent5>
      <a:accent6>
        <a:srgbClr val="FF4420"/>
      </a:accent6>
      <a:hlink>
        <a:srgbClr val="00584B"/>
      </a:hlink>
      <a:folHlink>
        <a:srgbClr val="32323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spPr>
      <a:bodyPr rtlCol="0" anchor="ctr"/>
      <a:lstStyle>
        <a:defPPr algn="ctr">
          <a:defRPr dirty="0">
            <a:latin typeface="+mn-lt"/>
            <a:cs typeface="Poppins" pitchFamily="2" charset="77"/>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mn-lt"/>
            <a:cs typeface="Poppins" pitchFamily="2" charset="77"/>
          </a:defRPr>
        </a:defPPr>
      </a:lstStyle>
    </a:txDef>
  </a:objectDefaults>
  <a:extraClrSchemeLst/>
  <a:extLst>
    <a:ext uri="{05A4C25C-085E-4340-85A3-A5531E510DB2}">
      <thm15:themeFamily xmlns:thm15="http://schemas.microsoft.com/office/thememl/2012/main" name="sha_esityspohja_FI" id="{688E9963-8CA2-8E40-BF44-0AE8C6AD17C7}" vid="{AD223095-1438-654F-A685-81DE42A807F7}"/>
    </a:ext>
  </a:extLst>
</a:theme>
</file>

<file path=ppt/theme/theme4.xml><?xml version="1.0" encoding="utf-8"?>
<a:theme xmlns:a="http://schemas.openxmlformats.org/drawingml/2006/main" name="SHA Hallinto/Sininen">
  <a:themeElements>
    <a:clrScheme name="Satakunnan hyvinvointialue 2022">
      <a:dk1>
        <a:srgbClr val="000000"/>
      </a:dk1>
      <a:lt1>
        <a:srgbClr val="FFFFFF"/>
      </a:lt1>
      <a:dk2>
        <a:srgbClr val="3C1B44"/>
      </a:dk2>
      <a:lt2>
        <a:srgbClr val="EBEBEB"/>
      </a:lt2>
      <a:accent1>
        <a:srgbClr val="CF5CE6"/>
      </a:accent1>
      <a:accent2>
        <a:srgbClr val="1F57CC"/>
      </a:accent2>
      <a:accent3>
        <a:srgbClr val="D20A14"/>
      </a:accent3>
      <a:accent4>
        <a:srgbClr val="00B398"/>
      </a:accent4>
      <a:accent5>
        <a:srgbClr val="FFE500"/>
      </a:accent5>
      <a:accent6>
        <a:srgbClr val="FF4420"/>
      </a:accent6>
      <a:hlink>
        <a:srgbClr val="00584B"/>
      </a:hlink>
      <a:folHlink>
        <a:srgbClr val="32323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spPr>
      <a:bodyPr rtlCol="0" anchor="ctr"/>
      <a:lstStyle>
        <a:defPPr algn="ctr">
          <a:defRPr dirty="0">
            <a:latin typeface="+mn-lt"/>
            <a:cs typeface="Poppins" pitchFamily="2" charset="77"/>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mn-lt"/>
            <a:cs typeface="Poppins" pitchFamily="2" charset="77"/>
          </a:defRPr>
        </a:defPPr>
      </a:lstStyle>
    </a:txDef>
  </a:objectDefaults>
  <a:extraClrSchemeLst/>
  <a:extLst>
    <a:ext uri="{05A4C25C-085E-4340-85A3-A5531E510DB2}">
      <thm15:themeFamily xmlns:thm15="http://schemas.microsoft.com/office/thememl/2012/main" name="sha_esityspohja_FI" id="{688E9963-8CA2-8E40-BF44-0AE8C6AD17C7}" vid="{6D90EAC8-937D-6347-A51A-E35764F87135}"/>
    </a:ext>
  </a:extLst>
</a:theme>
</file>

<file path=ppt/theme/theme5.xml><?xml version="1.0" encoding="utf-8"?>
<a:theme xmlns:a="http://schemas.openxmlformats.org/drawingml/2006/main" name="SHA Sote/Vihrea">
  <a:themeElements>
    <a:clrScheme name="Satakunnan hyvinvointialue 2022">
      <a:dk1>
        <a:srgbClr val="000000"/>
      </a:dk1>
      <a:lt1>
        <a:srgbClr val="FFFFFF"/>
      </a:lt1>
      <a:dk2>
        <a:srgbClr val="330A2B"/>
      </a:dk2>
      <a:lt2>
        <a:srgbClr val="EBEBEB"/>
      </a:lt2>
      <a:accent1>
        <a:srgbClr val="CF5CE6"/>
      </a:accent1>
      <a:accent2>
        <a:srgbClr val="80CAFF"/>
      </a:accent2>
      <a:accent3>
        <a:srgbClr val="D20A14"/>
      </a:accent3>
      <a:accent4>
        <a:srgbClr val="00B398"/>
      </a:accent4>
      <a:accent5>
        <a:srgbClr val="FFE500"/>
      </a:accent5>
      <a:accent6>
        <a:srgbClr val="FF4420"/>
      </a:accent6>
      <a:hlink>
        <a:srgbClr val="1F58CC"/>
      </a:hlink>
      <a:folHlink>
        <a:srgbClr val="120D4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spPr>
      <a:bodyPr rtlCol="0" anchor="ctr"/>
      <a:lstStyle>
        <a:defPPr algn="ctr">
          <a:defRPr dirty="0">
            <a:latin typeface="+mn-lt"/>
            <a:cs typeface="Poppins" pitchFamily="2" charset="77"/>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mn-lt"/>
            <a:cs typeface="Poppins" pitchFamily="2" charset="77"/>
          </a:defRPr>
        </a:defPPr>
      </a:lstStyle>
    </a:txDef>
  </a:objectDefaults>
  <a:extraClrSchemeLst/>
  <a:extLst>
    <a:ext uri="{05A4C25C-085E-4340-85A3-A5531E510DB2}">
      <thm15:themeFamily xmlns:thm15="http://schemas.microsoft.com/office/thememl/2012/main" name="sha_esityspohja_FI_v2" id="{92CA4B69-D3B6-DB4A-A22E-2AF26A08F47C}" vid="{930F2538-6F1D-EC46-B121-0A68996100E1}"/>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537AC0A5DBE2B04FBEF591DD579FD0BB" ma:contentTypeVersion="8" ma:contentTypeDescription="Luo uusi asiakirja." ma:contentTypeScope="" ma:versionID="b34340ed018cce3bdd17bff4d851ebfe">
  <xsd:schema xmlns:xsd="http://www.w3.org/2001/XMLSchema" xmlns:xs="http://www.w3.org/2001/XMLSchema" xmlns:p="http://schemas.microsoft.com/office/2006/metadata/properties" xmlns:ns3="922b59c8-a08e-465a-819c-eb51de761b3d" xmlns:ns4="08bf3a15-36af-4c1b-a4ce-72e482109eb6" targetNamespace="http://schemas.microsoft.com/office/2006/metadata/properties" ma:root="true" ma:fieldsID="350d89b8a13e016251c0f9983e709e3f" ns3:_="" ns4:_="">
    <xsd:import namespace="922b59c8-a08e-465a-819c-eb51de761b3d"/>
    <xsd:import namespace="08bf3a15-36af-4c1b-a4ce-72e482109eb6"/>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2b59c8-a08e-465a-819c-eb51de761b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8bf3a15-36af-4c1b-a4ce-72e482109eb6" elementFormDefault="qualified">
    <xsd:import namespace="http://schemas.microsoft.com/office/2006/documentManagement/types"/>
    <xsd:import namespace="http://schemas.microsoft.com/office/infopath/2007/PartnerControls"/>
    <xsd:element name="SharedWithUsers" ma:index="11"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Jakamisen tiedot" ma:internalName="SharedWithDetails" ma:readOnly="true">
      <xsd:simpleType>
        <xsd:restriction base="dms:Note">
          <xsd:maxLength value="255"/>
        </xsd:restriction>
      </xsd:simpleType>
    </xsd:element>
    <xsd:element name="SharingHintHash" ma:index="13"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922b59c8-a08e-465a-819c-eb51de761b3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EEE31A-D346-4A3F-A0CB-74AA1C43AF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2b59c8-a08e-465a-819c-eb51de761b3d"/>
    <ds:schemaRef ds:uri="08bf3a15-36af-4c1b-a4ce-72e482109e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3226236-3483-48D3-A43F-AE7745E7ED06}">
  <ds:schemaRefs>
    <ds:schemaRef ds:uri="http://purl.org/dc/elements/1.1/"/>
    <ds:schemaRef ds:uri="http://schemas.openxmlformats.org/package/2006/metadata/core-properties"/>
    <ds:schemaRef ds:uri="http://schemas.microsoft.com/office/2006/documentManagement/types"/>
    <ds:schemaRef ds:uri="08bf3a15-36af-4c1b-a4ce-72e482109eb6"/>
    <ds:schemaRef ds:uri="http://purl.org/dc/terms/"/>
    <ds:schemaRef ds:uri="922b59c8-a08e-465a-819c-eb51de761b3d"/>
    <ds:schemaRef ds:uri="http://www.w3.org/XML/1998/namespace"/>
    <ds:schemaRef ds:uri="http://schemas.microsoft.com/office/infopath/2007/PartnerControls"/>
    <ds:schemaRef ds:uri="http://purl.org/dc/dcmitype/"/>
    <ds:schemaRef ds:uri="http://schemas.microsoft.com/office/2006/metadata/properties"/>
  </ds:schemaRefs>
</ds:datastoreItem>
</file>

<file path=customXml/itemProps3.xml><?xml version="1.0" encoding="utf-8"?>
<ds:datastoreItem xmlns:ds="http://schemas.openxmlformats.org/officeDocument/2006/customXml" ds:itemID="{CB809369-EA2C-480D-B736-5FF701416D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Hyvinvointialue_Powerpoint (1)</Template>
  <TotalTime>891</TotalTime>
  <Words>890</Words>
  <Application>Microsoft Office PowerPoint</Application>
  <PresentationFormat>Laajakuva</PresentationFormat>
  <Paragraphs>157</Paragraphs>
  <Slides>8</Slides>
  <Notes>0</Notes>
  <HiddenSlides>0</HiddenSlides>
  <MMClips>0</MMClips>
  <ScaleCrop>false</ScaleCrop>
  <HeadingPairs>
    <vt:vector size="6" baseType="variant">
      <vt:variant>
        <vt:lpstr>Käytetyt fontit</vt:lpstr>
      </vt:variant>
      <vt:variant>
        <vt:i4>7</vt:i4>
      </vt:variant>
      <vt:variant>
        <vt:lpstr>Teema</vt:lpstr>
      </vt:variant>
      <vt:variant>
        <vt:i4>5</vt:i4>
      </vt:variant>
      <vt:variant>
        <vt:lpstr>Dian otsikot</vt:lpstr>
      </vt:variant>
      <vt:variant>
        <vt:i4>8</vt:i4>
      </vt:variant>
    </vt:vector>
  </HeadingPairs>
  <TitlesOfParts>
    <vt:vector size="20" baseType="lpstr">
      <vt:lpstr>Arial</vt:lpstr>
      <vt:lpstr>Calibri</vt:lpstr>
      <vt:lpstr>Calibri Light</vt:lpstr>
      <vt:lpstr>Poppins</vt:lpstr>
      <vt:lpstr>Rockwell</vt:lpstr>
      <vt:lpstr>Times New Roman</vt:lpstr>
      <vt:lpstr>Wingdings</vt:lpstr>
      <vt:lpstr>Atlas</vt:lpstr>
      <vt:lpstr>SHA Sote/Vihrea</vt:lpstr>
      <vt:lpstr>SHA Pelastus/Punainen</vt:lpstr>
      <vt:lpstr>SHA Hallinto/Sininen</vt:lpstr>
      <vt:lpstr>SHA Sote/Vihrea</vt:lpstr>
      <vt:lpstr>         Satakunnan hyvinvointialue,   Aikuisten palvelujen toimialue,   vammaispalvelut   Vammaispalvelut, uusi organisaatio ja ajankohtaiset asiat </vt:lpstr>
      <vt:lpstr>PowerPoint-esitys</vt:lpstr>
      <vt:lpstr>Vammaispalvelun kehittämisprojektit vuodelle 2025</vt:lpstr>
      <vt:lpstr>Vammaispalvelun kehittämisprojektit vuodelle 2025</vt:lpstr>
      <vt:lpstr>Vammaisten asumisen keventäminen ja monimuotoistaminen. Käyttötarkoituksen muutos kolmessa asumisyksikössä</vt:lpstr>
      <vt:lpstr>Vammaisten asumisen kilpailutus, hankinnan arvo ja sisältö</vt:lpstr>
      <vt:lpstr>Hankinnan toteutus</vt:lpstr>
      <vt:lpstr>    KIITOS!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Päärnilä, Jatta</dc:creator>
  <cp:lastModifiedBy>Eliisa Saarinen</cp:lastModifiedBy>
  <cp:revision>19</cp:revision>
  <dcterms:created xsi:type="dcterms:W3CDTF">2022-11-15T06:50:29Z</dcterms:created>
  <dcterms:modified xsi:type="dcterms:W3CDTF">2025-04-14T07:13:27Z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0x010100537AC0A5DBE2B04FBEF591DD579FD0BB</vt:lpwstr>
  </property>
  <property fmtid="{D5CDD505-2E9C-101B-9397-08002B2CF9AE}" pid="3" name="MediaServiceImageTags">
    <vt:lpwstr/>
  </property>
  <property fmtid="{D5CDD505-2E9C-101B-9397-08002B2CF9AE}" pid="4" name="MSIP_Label_defa4170-0d19-0005-0004-bc88714345d2_Enabled">
    <vt:lpwstr>true</vt:lpwstr>
  </property>
  <property fmtid="{D5CDD505-2E9C-101B-9397-08002B2CF9AE}" pid="5" name="MSIP_Label_defa4170-0d19-0005-0004-bc88714345d2_SetDate">
    <vt:lpwstr>2023-09-20T13:46:17Z</vt:lpwstr>
  </property>
  <property fmtid="{D5CDD505-2E9C-101B-9397-08002B2CF9AE}" pid="6" name="MSIP_Label_defa4170-0d19-0005-0004-bc88714345d2_Method">
    <vt:lpwstr>Standard</vt:lpwstr>
  </property>
  <property fmtid="{D5CDD505-2E9C-101B-9397-08002B2CF9AE}" pid="7" name="MSIP_Label_defa4170-0d19-0005-0004-bc88714345d2_Name">
    <vt:lpwstr>defa4170-0d19-0005-0004-bc88714345d2</vt:lpwstr>
  </property>
  <property fmtid="{D5CDD505-2E9C-101B-9397-08002B2CF9AE}" pid="8" name="MSIP_Label_defa4170-0d19-0005-0004-bc88714345d2_SiteId">
    <vt:lpwstr>f1fc3d0a-ee56-4f33-ab7c-c77444ca1078</vt:lpwstr>
  </property>
  <property fmtid="{D5CDD505-2E9C-101B-9397-08002B2CF9AE}" pid="9" name="MSIP_Label_defa4170-0d19-0005-0004-bc88714345d2_ActionId">
    <vt:lpwstr>992ed48a-bd7b-4118-8283-7b2e9abe6e1c</vt:lpwstr>
  </property>
  <property fmtid="{D5CDD505-2E9C-101B-9397-08002B2CF9AE}" pid="10" name="MSIP_Label_defa4170-0d19-0005-0004-bc88714345d2_ContentBits">
    <vt:lpwstr>0</vt:lpwstr>
  </property>
</Properties>
</file>